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72" r:id="rId6"/>
    <p:sldId id="270" r:id="rId7"/>
    <p:sldId id="271" r:id="rId8"/>
    <p:sldId id="275" r:id="rId9"/>
    <p:sldId id="264" r:id="rId10"/>
    <p:sldId id="261" r:id="rId11"/>
    <p:sldId id="265" r:id="rId12"/>
    <p:sldId id="276" r:id="rId13"/>
    <p:sldId id="273" r:id="rId14"/>
    <p:sldId id="267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5C"/>
    <a:srgbClr val="CED967"/>
    <a:srgbClr val="8FCCBA"/>
    <a:srgbClr val="8FCDBB"/>
    <a:srgbClr val="86BFAF"/>
    <a:srgbClr val="F69140"/>
    <a:srgbClr val="92D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38B40-2255-4E1A-A8F3-EAC7BF71014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E13F-31AD-46FF-9160-9FF6B36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angiolini@jacksonsd.or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mailto:mdistasi@jacksonsd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angiolini@jacksonsd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hyperlink" Target="mailto:mdistasi@jacksons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10319" y="3429000"/>
            <a:ext cx="7539413" cy="308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     Miss </a:t>
            </a:r>
            <a:r>
              <a:rPr lang="en-US" sz="4000" b="1" dirty="0" err="1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Angiolini</a:t>
            </a:r>
            <a:r>
              <a:rPr lang="en-U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 &amp;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Ms. </a:t>
            </a:r>
            <a:r>
              <a:rPr lang="en-US" sz="4000" b="1" dirty="0" err="1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DiStasi</a:t>
            </a:r>
            <a:r>
              <a:rPr lang="en-U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      5</a:t>
            </a:r>
            <a:r>
              <a:rPr lang="en-US" sz="4000" b="1" baseline="30000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th</a:t>
            </a:r>
            <a:r>
              <a:rPr lang="en-U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 Grade 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KG What the Teacher Wants" panose="02000000000000000000"/>
                <a:ea typeface="AGStruggleBus" panose="02000603000000000000" pitchFamily="2" charset="0"/>
              </a:rPr>
              <a:t>      2023-2024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D580E-D9EB-4959-9FCB-9F2742C2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783" y="3582824"/>
            <a:ext cx="2778452" cy="27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4800" y="1385456"/>
            <a:ext cx="4682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Allergies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We are a PEANUT, TREE NUT, COCONUT and ALL NUT FREE classroom!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5636" y="2189031"/>
            <a:ext cx="66963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Class Celebrations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Parents will be allowed to attend class celebrations (limited number 4 per party)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Donations will be taken, if you are interested in helping out with class celebrations, through a Signup Genius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A class parent will be chosen to help facilitate each of the class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37" y="3366665"/>
            <a:ext cx="56064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Classroom Management</a:t>
            </a:r>
          </a:p>
          <a:p>
            <a:r>
              <a:rPr lang="en-U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Class Dojo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Points awarded individually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Various Class Coupon Prizes</a:t>
            </a:r>
          </a:p>
          <a:p>
            <a:r>
              <a:rPr lang="en-U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BINGO Board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Whole Class Reward System</a:t>
            </a:r>
          </a:p>
          <a:p>
            <a:r>
              <a:rPr lang="en-U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Class Rules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We created rules together </a:t>
            </a:r>
          </a:p>
        </p:txBody>
      </p:sp>
    </p:spTree>
    <p:extLst>
      <p:ext uri="{BB962C8B-B14F-4D97-AF65-F5344CB8AC3E}">
        <p14:creationId xmlns:p14="http://schemas.microsoft.com/office/powerpoint/2010/main" val="12973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4037" y="2329988"/>
            <a:ext cx="4904508" cy="4181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Please send in a note for any dismissal changes. If sending an email, please send it to both Miss </a:t>
            </a:r>
            <a:r>
              <a:rPr lang="en-US" sz="3200" dirty="0" err="1">
                <a:solidFill>
                  <a:schemeClr val="bg1"/>
                </a:solidFill>
                <a:latin typeface="KG what the teacher wants" panose="02000000000000000000" pitchFamily="2" charset="0"/>
              </a:rPr>
              <a:t>Angiolini</a:t>
            </a:r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&amp; Ms. </a:t>
            </a:r>
            <a:r>
              <a:rPr lang="en-US" sz="3200" dirty="0" err="1">
                <a:solidFill>
                  <a:schemeClr val="bg1"/>
                </a:solidFill>
                <a:latin typeface="KG what the teacher wants" panose="02000000000000000000" pitchFamily="2" charset="0"/>
              </a:rPr>
              <a:t>DiStasi</a:t>
            </a:r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at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  <a:hlinkClick r:id="rId3"/>
              </a:rPr>
              <a:t>bangiolini@jacksonsd.org</a:t>
            </a:r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  <a:hlinkClick r:id="rId4"/>
              </a:rPr>
              <a:t>mdistasi@jacksonsd.org</a:t>
            </a:r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51782" y="3888510"/>
            <a:ext cx="4839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Breakfast is an option for all students! It costs $1.00 and starts at 9:00 am.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3198C-494A-4896-8A7C-E66192861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342" y="66036"/>
            <a:ext cx="3259220" cy="32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202251" y="138129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n w="28575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CONFERENCES</a:t>
            </a:r>
            <a:r>
              <a:rPr lang="en-US" sz="85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134" y="2211825"/>
            <a:ext cx="6583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Parent Teacher Conferences will be held on November 6</a:t>
            </a:r>
            <a:r>
              <a:rPr lang="en-US" sz="3600" baseline="30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-8</a:t>
            </a:r>
            <a:r>
              <a:rPr lang="en-US" sz="3600" baseline="30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</a:t>
            </a:r>
          </a:p>
          <a:p>
            <a:b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Evening Conferences will be Tuesday, November 7</a:t>
            </a:r>
            <a:r>
              <a:rPr lang="en-US" sz="3600" baseline="30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</a:t>
            </a:r>
          </a:p>
          <a:p>
            <a:b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Dismissal is 1:40pm on those days</a:t>
            </a:r>
            <a:b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</a:br>
            <a:endParaRPr lang="en-US" sz="36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3565" y="3262607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**Parents/Guardians sign up online using Genesis- Parent Portal website**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FC1C3-F543-431B-9EB5-84265788F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694" y="402465"/>
            <a:ext cx="2534871" cy="25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6"/>
            <a:ext cx="12192000" cy="68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1103744" y="-15159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C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H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8FCCBA"/>
                </a:solidFill>
                <a:latin typeface="KG what the teacher wants" panose="02000000000000000000" pitchFamily="2" charset="0"/>
              </a:rPr>
              <a:t>O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R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U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9626" y="1037323"/>
            <a:ext cx="983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5</a:t>
            </a:r>
            <a:r>
              <a:rPr lang="en-US" sz="5400" baseline="30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th</a:t>
            </a:r>
            <a:r>
              <a:rPr lang="en-US" sz="5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Grade Activity</a:t>
            </a:r>
          </a:p>
        </p:txBody>
      </p:sp>
      <p:sp>
        <p:nvSpPr>
          <p:cNvPr id="7" name="AutoShape 2" descr="Books Clipart Png, Transparent Png - 1500x1118(#591289) - PngF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png;base64,iVBORw0KGgoAAAANSUhEUgAAAZQAAAB9CAYAAACF+ZVeAAAAAXNSR0IArs4c6QAAIABJREFUeF7tXQlYVdX2/6EygyiD4AiKCirmgE9NsZzn1ErLyinNntorrWfWq3+ZNpv5tEl7DmU2aJqVIpqZU86JWc4ziAMgCKIyqvf/rX3Zl3Mv996zDxy4F9zn+/o077n77rPO2uu35uUCgSsvL89w48YNuLi42LzbYDAgICDA9g2Kb6anpxvU1vLx8YG7u7vqelevXjWoPULVqlXh5+enutaNGzcM+fn5asvB399fda2KTjM3Nzf4+PioPue1a9cMt2/frvQ0E+FZd3d33WimhWfz8vLK9Wzqec4lzcyPjjPzmYhsVBUY9LgVXThqOZwiRJOAUnQIJKAU0UJPENbCsxJQjO9A0swcnETOphaaichGCSiKdyAtlLIRjrRqRQdhNc2RnlECSsXRtiUIawdhCSiF/K03Cld04SjiJtRTOEpAKVvNUQpH7cJR0kw7zSSgSECxGtuQgGIkC8X9RGN10kIpopmMoWi3xCoDzSSgSECRgKKSSCIB5e4UjtJCkRZKiYWjdHmZk05aKNJCsXqYAKhZYnpnc8osL+2A7iiaSQtFWiglBmEZQ9F20GVQvjiriYCTo4SjtFCcwEKxpdXwf9fiJ1RbS9QVQdo2aU32rmrVqgnXoRCjqV0iz8lTrfVYi9agw6m2lijNRNbSctBv3bpld2tUc6QlkUHtOUXof7fQjDIT9eJZUZrpSX89+cwR59yZaeYI2ehCgk/tANPnBQUFqre5urqq3uOIteg3RfYm8oyiazniOUWeUXRfos8paWbO8iLvQE+a6bmWKG+IPKPoWo7gM0mzsuNZF2fVVqXmVfTSpeZlfgAcoXmJaOXObJVKmhXxkLTkzc+TCAaI0sylvAO0WgLk0s9pfPGSZuYHoLwrgEUD0bKjhPl70uLmVGvFJALo3P2ktpaocCxv2Uj7r+g0UwUUOkxa/JxqfZ2kcCxb4ShBWDsIq2WvSEAx51nZUaKIHjJ5xZw3VAGFbteTaBJQJKBYC7Q5UnGRgKI/CFcGbVtaKEa+0FIALAGlULqJaqGiZrW06or7adVcEY6iWXkCCleoLly4YNi7Zw8yMjIYoWrWrImu3bqZdewWSbvV032jRdlTo5kEFO2KY2WgmQQUCSjWDAb2byICTU/fdmUFFBLU9F9mZiYIRDb/9hs+nT8fkaiC5j41Ga2P3sjAcdzBlMmTMfXFF1GvXj2WMKMGwhJQtCsuetJMT++NBBQLUaR3sFTGA7S7IiTNtNNMTdsWtV6VQXkOIvQ+jh07htg1a7Byxfc4k5hgOjUP+QRgcO3a6OTqAVe44NDtfHyQloztuI34jb8gIiIC9vamxRUh4r6RFoq5QBOhmQQUGUOxqpGLCg1Rzd1R2rYEFMcBCv0yBawpMeXChQv4Zf16xK2Lw6Ytm9GkZgCSMtLx0PDhePW113Dp4kX8tmkTvoldhxsJiZhbNww93DyRYzDgw+tXsSA7i4FK48aNYSvRRQJK8aNc3ladBBQLQBHJQdYiHPWqmpZ1KEUvStahFNccnbE7AsVFtm7Zgrh16/Dt8uW4LyAY/Xz92OaXXEvHgFEj8P6sWWaTSMmqX7xwIV6YOhXvhjXFSG8/BipT0i8jr3kEVqxayaYx2npeLe4bZ6SZM9fuOKtsdGaaCQ/Yys3Ntelr5x+IjNmle+kQqS3m4eEhNAJYZC0y5UXG2XLtUm1vIs9JL13SrIiSlY1mxFNUMU6jsQ/Ex2PdunX44ddNuHL0CMbUb4QBXr6IrOqK47cL8MCJv/DytGl4b9Ysm+ft62XLDCNGjsS6iNZoUdUV1wx30OpYPNbHxaFf//42v+cInnXWs+nM59wRNHOEbBQGlIo6U560Mq0avlogVCQQ7cxFbiJuAa1WqT2aVYZgI9GM+IiEFrmgTp8+jbVr1mDjhl+wa+8eDAiui0eq10Trau7wc6mCai7Aurxs/PP0EcyZPZssENWz9vjw4YZrW37H54F1cMsAvHc9HVUH9qEAvl1AuVvcnOT9sMVnjjrnoi5wEZkhupbo2VSLAelNM9q/KpPTTc4sHNWIRvuXwUYZbLRmdWqJQZAlkJqSgq1bt+KnH3/Emt17cB+qMpdWf09feLm4sMB6AQzwdHHB4tzrmH7mOJYsXoyx48YJnbMdO3YYYmJi8FezaAZK2wpy8Lm/D9Zv/MVmc1PuGtZDCRIVaI4QjjLhx8jBzlyvJQHFQsrICuAigshgYxEtSNB/9skn+Gn3bmQnJuKFepHo4e2BplWrmUCE302gsjTPCCZq7ipLkCPFjbTPtRGt0LKqG8v6mlT1Fg7+vt2sPkX5PQkoRdTQojjeLVadnp1L1LIhJaBIQLEZLrrbAeXsmTMGskT+u+QLJB09YnJp8RRfIhxZI5YXy9BKOotfN25Er969hSwTizUMS5tEsYyvP29JQOG0kRaKtFBsCisRH76W7BW1ILoWzUUEhSt6AzcRN+HdAihK9w0JLYqLfPbJpywuQqm+Y/0CmEuLXFC2QITzH2VmrUu5iPj4eERHR5cETJhXgyyUNtXcmNssvlljrImNlTGUa9dYOra9S8s5lxaKkZJaaCYiG4WYXsZQzNlYAkoRPUQ0R7rb2WjGCw8pU2v7tm34YskSlupLF3dptarmyoLj1iwRpYuLMrKeTb3AChIv/HWQVbmrKTnWPucuL8r0qlelKsvy+nrZMowYOVICigQUxjIyhmLl5EgLpch81TPAqadVVxktFA4iyiytN2bMYC+DZ2mRS4uC6mpAQt+heAkHk1uNG+L7H1aVGExovfj4eEN0dDRLHV58MQnJLZpgy/ZtdtPnZQylSMBo0balhSItFKtKn5r7Ru/UONGKeme26kQAXTQ1kSwUe+mc/KU50kIhcCQQSU9Lw+bNm7Fk0WLm0qLCwydqBqKjqwcCqlQRAhFLy+Sx5ATUad2KFSCKKge2rBeqRXlq5EjkBgQi3McHa+LWoUWLFnatHQkoElBs8VN5y0bah5BpTsLx5s2bzN9m66IDKyI06Pv0oGpreXt7O6SwkfyE9vZG+xct0quoNKN3KWqh6F1YpyfNaG+8IeMPq1YxlxY1ZHwsvCnaVfNgBYR02XNpWeN3skyO3C7AiKTT6DdoIP63aJFQ4ayaG2zQwIGG3zdvhX9QIL5f/YNQHIZnJqqdJ0ecTZFzLspnIkV6omdTT5o5QjbqSTMtxaAislGOAFacclENs7xbMmgtzFQTXHo+p55riVpFtsbZUi0GHTYCkYSEBGz69VcsXrmqWPU6AUJJgIS7uSidd9iJvzBu4kTMmTtXSPFReydzZs82UPuV8NAwk2Uiwmda3Jyy9YrxLYjSTIT+ojzLLXl7fED8KwL8Tt16Rc0sIgJoQUSZieHYwNnd5htWxkUsGzJSXGSQb40SubRsWSZUbDj61GHVVipqAKL83BqY0OcirklR4ShyzrXEIEQyfrQIx/IszNSTZnrKRnrnFZ1mch5K4ckWjY2IHnQtmosEYe0gTO+BBCBVr+/atcusIWOPGjWZS8ta4aEWQa+8lwL1vJXKG9On440ZM4TcxWq/9/K0aYb3Zs1it5Fb7uGhQ03rSkAxUk/vsykBxZwr9eQzCSgSUGzKPBFG0+LyUtNCRUGY9kUNGVkLlG3bTS6tB7yqs3RbCrBTx169LgKTZTev4T8JJ7Fo4UI8NX68rmDSIawT2+re/F0Y1HYgRo8Zgw4dO6JGjRrs30nhsKZ0aGkdIy2UInCSgCIBxaps0FtzcYRwFKnj0OKKqMwuL169vmrlKpalRQOq+oSEMJeWSOFhSQBG2UrF0oIoyXr8O9QI8tvVy9GyTkt8GPADAqqG4HT+Yey4th4fn5uHgEZZ6NN+OFksDFyCgoJA3auVwCIBpfgbEFGCJKBIQJGA4uenqhVXxhRS0qy3bN6MpV9+yRoyRqZfxeiwxsUaMpZGuNv77vysG5hz4XhpWqkUW94STEKqNUCBIR+uLm7s3pt3snAy72/8lvkTvjr/CRpEBuKBbsMw5MEHEd2uHYtpcqtFNBtSWijSQrHF53qCsHR5SZeXU7q8aFjVtKlThRoylhWYvHU1C0uTT2LHjh2IiYlRBXS1fZA1OvKJJ7BmUyxahhgtEw4mlt9Vgstfubvx45Uv8EvyTwxcxj76DHr26oXWrVsLpytLQJGAIgElL8/m/AMijnR5mbNIZbFQeBt3Kjwc5x9kmrlOT6u1ZkRNyBcT5IUt6J+7lor1F8/j7JkzaBQeXmowoXcz5IFBiN+7j9WZzA/caBNMbIFL8q3z2J29Cd8mf4QTGcfRtmMUJo2bjAcfeki1qFICigSUcgEUZ821liOAi17/3VCHwnPwFy1caHhq/HjWT+u56r6MCGUNIpzSylYq54IDsW3tGl3AhKytPj164syJ4wiPiERWbgaic3thZtgi5urScpHlUgVVcCRvvzHecvFNIB8YNNAYzB/4wANW62Js1e4of9sRfObMNRXOKhudmWYutDkRhi4oKFC9jRrtiVzlvRbtSWRvIvsSXYsJQkkzEzvYo7+7uzvjwxemTKHphPi8cQsMcPfSNVNLjS85mFArlRpNm2Bt3DpVrV9tTfqcwOT+zjG4mJiAmG7dsWnLZpcjR44YWvRqgc753fBRo59Z7KSkwEK/EZ+z3RRvof9/ZuJEFm+5t1Mn5hITPeOO4FnR8yRylhyxliNoJiLLRPelN82ETHlnRkSpeRWJNdHsFWfTvOgdjhk1itq0s+FS1Lpdz7RfNcGvbKXSpXtX1qKFBLHa99Q+J+AY1H+ACUx+WrvGtC5lrA19YjBck6tjbtBP8K5SXTOomCyrQqvl+p1MULzl57SlWH95NeABvPHSdBZvEY0BifCGlmxINRqJpoqLVJo7wsKi53NWmjlCNgodGmdudCh9w8Yjq3cKaXlVAJPQ7TvsEfheTsZ3IWEs/be8XFxMO4MLm4xIrVQeGj4cXyxdqksrFWaFtGiBml4+iO7QHkow4UKWBNGjQ4ch6eAlfNxojXBMxZ6Q5i6xS7cSWLxl45WV2Jm2xRRv6duvn92OyCIZP1oARa/aI5leX3TOtYCwnkXTIt0RJKAoTqccAVxEjPIAlF83bjT0euxxjHb1xws1jUOsyhtMeCuVKZMnY+68eULnQU3rpjb0Pbvcz26zBSZ8DeK5p596CuvXxGJB041o4d4OeYZctZ8Q+pxnilEwf+3VZThwfQcDl8eHG+tbunbrVsytJwGlSHDrCZx6riUBxYL9RZhW1H0jLZSKaaHw4PuM8Eg87u4jJCD1vIksEw4merZS4RlqHgCLmVizTKw9x5TJkw1z583D0ns2IdrzPt1AhVlhhS4xAioqntyUuRq/JqxGAs6a4i3tO3RgXbTVLAG9MysdJRwrcwEw5y+1d0n3aSmalhZKIWX1JlpFb+AmAsJlZaGQRv7WzJmg/lUUfO/j5lWuVgmxhLKVypzZs/HC1Km6WCbr4+IMjw99BDnZN5j77NvlyzWt+8b06QYa+LWg5c/o5NWnxDEVEZcYxVt48eT35z9BrchAPD5oLHr07IlmzZuzti/WWr5IQClOXREFWVooCrrJGIo5E0lAKaKHiBZEdxPNKONp0oQJOLZzN+bUqoeWVd3KHUzKqpXKD6tWGciNRJZJScCEU9RkuTX7DA9WH1smoMJ/S+kSO5t/DBtSV+KnlK9ZvGVQn4fxwKBBiIiIgFIzlYAiAcWewiKkQUlAkYBii4lEAIWsncTERFDwvWFKGj6uVa/c4yV8/9/m3cD0M8exPi4O/fr3F+J/NVcbn7To6eXDBm7Zs0wIVK9du4aMjAyEhYVZDZBzcHq24WsYE/Si2s/r8jlPXU6/nVwUzL+xBUs+XYwnRowADT6jSwKKBBQJKFWrCk1ZlEH5IlbRy+VFvaZWfv89Rkx5HhO8qmOiT02HgAlZJu9dT8eCpLO6tVIhanGLggZjeXh44MiJ4wykKC04gwZ9nTuHQ4cOgbojX72cgAunDyPhmpHOYX5A47bdEXNfF5baqwQYFot5JAajqv0Lk0PeKVGtSkmRhoNL7PWvMf3YJDb7ZdrLLzN/O417rgzuGxlDMXKH3uEAIQ1N1qGYH02RA+XMNBPJm9cSLCUhY3nx6YmzP/iAZofAkcF3yhybkn4Z61Iu4siRI6pz2kUFsXIwFn0nJzsbzaOikJuVagKOWsHNUKVuOAIjO8PgVweu/g3gVqsx+4n81NO4dW4P0o7vRPKBWBPA9B/QH3369WNWzHNTJyA4sSler7egVLUqos+kvM/dxYMVTY7+uyerxP9swQL4+voKKWe0TnnwmXK/sg7F/C07pA6lvAO0eiKinuY3vQqR2Ag/KPby6+kevTR8vbUIPWmmttYzEycaqPJ9aZMo9HDzLNdiRaIbr35/OesKDvv56tZKhdbmg7HIyqDLOyQS6d6NzYDDvX5r0wl3qebO/m64lWfz3/KSDjKASd3/M7JO7kFYXR8EhoThUMJhRPp2YgWQvlVq4A7usDW0VteXBFTIWqG042fPDsLtwBz8/FMcA2QRuSFynvhMdnt7U+Mz5XfVAuTsXXl7C9UaiTyj6DnX2/vBXZC26OYomqkyBm1Mi7aqVkgjKrgrS6NDtUMsEoPQAsLOYMrToe7Xqzf2JSZiXWA9tKjq6pDg+zXDHVArFZ+GYVi95me7BX1q70n5uRJMvO57Hr4DXgcHDH6fEjhE11auQd/nAJN59GdUO7cHGdWAKJdu6B00DGGuTRHl0R5kRZQ1wBCoUEv9N5KeZh2PaS4M9QxTE2qigHLjxo1ybQKrV0mCo2SjM8e0yx1QKppwtCYM1LQgvRmtItGMivqio6NBnYIdEXwnq4QuApN+aUnw9PLCvgPxwn5/NeFPs0xWL1/OrIcqbcej+uC3zawOte9r+VwJMHdupptcZMkHl6Ag5RRbiiyX/p4jEOneGo3dokwzVcrCgiHw+jz1TXx87k1Q7c7zL7zA9mBLiazsgELPLmqhiCiOosp2hQYUvYlWkYSjrcMvAcVIGUuzmmcnTajfCP/29dciO0t1LwcRipXsKsjF7txsFnzv1KEjUpKTWWxj8dIvS53VRWBCFe1+rjfALZNSbVzjl60BTPahNbh6OhZpmafglwd0cnsIHWv0LDOAIVDZkb0eEw4NZhX3s2bPZnEVa6AiAaXoBUtAUTC7nigsAcVciogwWkWgGQ9QU/B9nIdvmcdLbIGIV2gohtx7L2st8vDQocwC/2jePJYYQAJQa7EhvS3SCAf07cdmmTgKTKxhjxJgClJO4HZ2JpQAE+nig8hbQ9DGvxPu9erJ4i/UhLK01guBCrXPfz1xLLwjqmHZ4hUIDQ01q1epDNq2njEUkXNeGWim6vKSFkrxoywtFCNNCOhIM33t1VdZ23kKvt/v6llm8RKlO+vgrTyTJaIEEZq/Xq9evWLZi+SKG/X4Eywg++uWzcKZSsrBWM4EJvYAhuIvt9ITkHvhbxRcPIic0xuRlHkEYTeB+/z+hXDv5qUGGGVcZU/BT1i+LA5d7rvPDFSkhSItFKtGuLRQzMkiAcXoO6ZixfFjxyHz5Cl8UKt+mQTfrYHIl0lnUUVhidgCEUtmJi2xX+8+7J937d2jmjJPRYiPPDwUxw4dZpaJz4B34dN9sqqjqiQBedVFS3CDMrPMGsC0vd0YUe59zQCGZ5GJZJDxepUFqTOxMGE2qI3NmLFjTYqGBBQJKBJQBA7u3Q4oBCa7d+3C4PHj0S33Ft7xD9G1WNEaiKxIT0VeUACe7N+fZRhRM0OReiDL10kWR9OGjfD0pInkBmOgQkBDf5K1lZ2dzb6Sn5eHEY8/wcCERvbeDIhCSL9/G91FV8+bls1OOgLv6jVxMysDni4FqOJbC973TRDgovK/hQMMBfhv30gzWTAUg6EgPwX4I+60RSe/Xmjk1oy5yEQAhoDlx6wlrAiShnvNfOstiNaEOHOAWbq8jDyqZTSGqstLa8YSFbnZqtGgtfioV7XjdDelDavRTPRwlgfNCEyWf/cdaEwvD74TAGhpO88Bg/NANYWtkH7nDrg769cqd5Dv7Y02jRpi0ODBbAJhSEgIcnJyTEI/JzcXnh4euHT5Mq5nZTFBlpKSgtxcYwv4CxcuILfw/uvXr7N/+yP+GPbtO4D+/Xuw/09Ly0BOajpS3LyRevKoGWuGh/qzoH5oXQ/czk1hn9UO8WZ/1qheFYmX85BwMsv0HUcE69XOkq3PtQJMQNUQU5qypQXD4yr/OjgErbpFYd4nHwsVkDozoOitOKqdc1HZ6Mw0cyEhJMKQIhPsynst0iip5bba/ukFkIAhn7+ti9ai1hk0jlZtPdJo7a3Fv1/ZaEY0+u+cOSzA/W5YUzzm5ScMJBxEjtwuwN952bhyqwr83IFreUD6LWOhHl1xyZm4Aj4PxA+1gn0QFhrMPkvIzEXqyYtkUxTeXSTIqcCwVm1j8aCXrzv8vKuZhH7dOjVM67u53WZ/D6xJbRyNV0igK4L8jbxR3acavDyLs4Cngi28varg8Mlc/PL7deyKT8GVrDpwiR4N9xZ9US0gTI19nPZzS4DJO7IB+TdSkXtyGapcTkNd124I92phsmAIYJQXL4KckfhPJAUewreLflKdFElnU228r+jZFDnntF8aoStyzstbntHeRGSGKM0cIRtVhSc9pDO3EXFEewERV4sz06wkLTHoeZ4cPZqNx6UxvSKdgi1dV99nZWBdShW07eiHpnXyTbKoUa0inaZOsKvp3/39jELezbWKTYGvFPT8iyTw+eXuJsTiyMu3r1fROnQPAcn8H25g+++ZyA+KQvD9o+Ed2R1VvAPKrB7FUQhkzYK5tns+LqTuQX3XYDS42RyzG66Am0sROPO4yrzkV/DV+U+o1xmGP/YYC9aTh8Ly0lI0ba3Fj3I9rZa8Gl1FzjmtIXKe9FxLlGaOkI1Cp82ZTSwRP6eWtFuRITJ3W7CRgtN9evREfuoVzBUIvhOQkBvrr1sF+O1mLpZduIorcMfoQbkY+2h9RDUtEkB0IEWEvprAVxMOJf2c9nY18zbWbM7CNz/fwO6D59EiwthmJfTpZaxC3lmC8CV9RuX3rNW6UMyIssWyz+9mYEJXB7dOuAedMDZomhmg8LWUcRVqLvniSy8xd6SyXkWrO12tC4eWc+4MHSWsvS+93Wx60kxENkpAUbxVvfvtVNSWEswqcHNj5jcf0zugmjvmBtRm/bGsxUs4iFAMZE9BLj6/nocDKXnMGhnb5w4Gda8OpeWgh/AryzUISE4lFGDl+gy8s4Cq0qtjzuzX8cjw4RgzchSSa/diGV8VGUxsgYfhwkGkndiNVOon5gfW8qVbtRGsnoVavjR1v4eBCLdGbL0H+vzPnB0YfbInBvUcSCOWUSs42JRaLAGlOOUkoBTSRM9mZFqyCqSFYnwBetOMrLAlixcbxo4bx4LvL/sG2AUSskbWZmdhQVIB288rEzzQp4svoqM82f87ysLQAjrcUoo/nIM5y67j5w2n0L59V7w07V+sSFKxlqH1q1ugbP6o5Xccca9lrzEqhKQ6FcpSu3lyOwMPuviAsP4DBrDJjTOmT0fK4atYHLy1RD3DlM0lc4LTWFyldevWJheYqPtGpDBQWijmnKU3zaSFUkhfLYwmQrTK7PLixYozZ8xgGqW1Mb3K2EhcznWszLnDrJF7W7vg2VF+DEi4cK4oQMLdWu98loZLV1JZVf2/X3wR0dHRZlb8kSNHDC1atED02386bQDeGnhQFT3vZMzBg44HtaXv2rUrWt5zD9pGR5ulYpOrs169eljReheaubctVXfjfEMu3j//ApsI+fWyZRjy4IMMVGSNmzkISAtFWihWFc6KGHciMKHUWnLpbNqyuVjwnQPJodv5WHUtB0uTc+AVWgVT+rlhWL+aaBJmDKhXBBChfRZ3a9XHnNmTmVvLWrU9fcfZAMWyQ7Eh74bZnJXMA7Em/mwXHYWeAx9G586dER4ejkbh4XZd3tRO583X38DvLa8iz8Az70puXynjKry5pJbMSj3jATKGYnyPeivbMoaiOB93cwyFNMUTJ05gyMhR8L2cjO9CwhBQpQpuFSbmUPdeskbmJGTiSsAdDP5HTYwc4IVuHb2ZYK5IIMKzteYsTMDPW6+a3FpUMKmWTupoQFFWv3PwoKA5xT2Orl0MD2QhxA+o1zgKMT364/6uXdEgNFSoJsQSKtp2jDIMvjYJD1d/ShdAYSBu0Vzy408/FSpQ1dt9IwFFAopV1UjGUIxkKU0MhcDklw0b8PA/J4AH3z1dXFiDR+reu/l6PrNGKMA+qH02BvcIrJDWCLm1dsTfxMdfXcPug5l4fHh/q24tezo48Zu/vz8ohuLRsEOZBuVtgYcy7hFZOISrXUwPdOnSBWENG6Jhw4bCw+JsPSu5Xho1DcALtT5Db5+hujSV5L9FoHLpVgIb2kXNJVd987OqtSQBpeicOyruJBIO0GShqBm7euZaaxmCYy2/XblXR+SnV4Q6FN7R4MslS/DC1KlsTO9od19Q8eH+W7n45MxV3Az1xKBod0x82Iel+1ZEa+T8pVv4+bc0vPHRWdBI3kkTHsGoUaNUhZgtfh80cKBhz8k0BPWYCI9697BYSmnThy3Bg7dGIfC4fnY/0o5uZhlXZHm0at8Fbdq2Zf8FBwfrNjhM+bzUTLNzdDRqRQYi9XgaRoZNRUz1vizDS4+Oxby55MwLE7D+8mrs2LHDbhEkAYqsQzG+IVFAcUgdirNWg4rsS1bKm4s8rTSj+//v1VexYN48TA9rijqubuDFh/f2CMQTMXno1dkXdYOrVRiXFo+NcLfWkhVJWLrmCnp2646Jz0xCz169hLor2FOe1sfFGfr17w+yDnJv3EBu+EA2+pdXyquBi2W6rhI8ci4dZfPlKduKYh4EHhTvaN+xI8LCwsoEPKw9Kx+URq1r9u7Zw6Y0/rJvOdLPVseoBqNYtXwrj3t1AZcvr3xqhT5cAAAgAElEQVTAhnZRc8mnJxTvgyYr5c3fkFNXyqu5jLTmiuvVr6Y8+lIpX5Peac+iWgTXvOz1P9NqYdmbd8+fk977mFGjsDE2Fs2DGzNSHPcoYAF2ytKqaNYIBxLu1vrfd4nY+gfwzMQnMPapp4pla6lZ22qfT5k82fD9t99h1pwPkZqSgrh1cSyRIbB5d4S07mUGLnwt3pSRZ1ylHd+JOxfPIDXlGGKio9CgSRTatWvHwKNO7dqsZkOkFYfaXkvyOQcUoHAEprEvmuHQ338jdu1aLP9lPu4k++CBwDGmViwh1RqwnxLpVKzckzKuQs0l//Pqq2ZDu/Q+m6LeD70zrvSSjc6c8KPaHJJevEztMz+SejNaeWWvUEYHZdUcPnwYNBvkyIlLAPwwuK8HHu3tgegorwpnjXAg4UWI3353CtkezfDyi+NYaqpaJlNJhC19hxSel158EYvnz8cnCxeie/fucHN3x4b167H5t99AY4JrtDVaLga/OixozosFybJp22UgmkZEoGXLlqD2+zT1UKT3Ukn3q/V7HFDS09OtBs3pDByIj8e6deuwbO08pJ8FhgSPQN9aw1inYg4uogBjObRr4adLERERYapX0eJOV1OoRAFFTdnWWzbSehW9JEECSuFJ01sL0mKhlCWgEIjQfxRQO3r0KL775ht8Oj8W4aFV8Wg/V5bu26BOtQoVG7F0a/FsLT3dWqICmMYeT/v3VFxMTMBDw4eDCgLpIquFUm5pjgpddSI7onffPix2ExAY6FTgYe1ZSQsmHl4fF6c6Opms7EOHDmHTr79iyYpPcf54GvqEDMGDQU9qAhdeBPnhxWk4VmMHPp/zlWlol4igpecQUfYkoGhXkEVpJgGlkgIKt0ZOnz6NX9avx/LvY7Fv31YM7uqPRwfVRUy0N/xrGJsvVpSUX6Vbi3prfbXiDPYdz2MzOMrCrSUKKiR8t2/bhp07d2Ljhl/YDBWmbQYFmpagFvjtOrTHmthYoUQY0d8uy/uemTjRkJSUpGnPZLkdPHjQDFw6B3ZD76BhbEqkmuXCg/VLrszCwkuzsejThRj2yCPCACwBxcgReivIElAsTpoIo+lpVjvCQuHBOrJGKJC67Kuv8O3ynagTlIenH/PBYwODEFizaoWzRizdWnMWnGIN7imIa68IsSyFra21KWD/4Qezce7sWXbL1StpyMi+gSmTJ2P800+XqB7EEc9Bv8lrbn7duBG9evcuERCS62zbli34etWXOLDnMDi4RLq3ZtX3VVCFtXSxjLtYDu2aM3euao2QtFCKOEUCisWpuZuC8nq5vM6eOWP46quv8NmC71mgd/hDTTG0m2eFKz7krGDWW6uwCJE6/c58+y02tVGtCLG8BDEpKz+uXo3/zv4Ql5IuMMuEgMTT2wsz33lbk4ZdXnsW/Z03pk830Pybs2fOlDoeRQBF1jIHl4iakehdYxhi/PqhhXs7tiUluPC4yoSTvdGle1d8sXSpahGkiOIoqm3LGEqRtSNKM+nyqgQuL+oI/N+58xEX9yNqevngzRcbmNJ9K5pLi1sj5IajAVYzPzyH4xdvsN5ak/71L9WBTaKCUo/7SPtesmgRPp0/n6X5enr5mJZ9beYbVNtTIq1ej73puQbV3ayJjUVpLBXL/ZDys3nzZsz88D8s5kL0G9/wtWLgQt9LvnUer6WPwd7kXTgSf8SulScBxcldXlrThtW0bXpckQCbtFCKjqC1fjvcGiHtka7Rg4LYrJGK1N3XUsiQRXIx5RaWrr5a2DIeoJ5PNG7YVm8tPQWnyFrkVqS02ddf/T8cOXGcAXhOtjHw/vL06WjcuDFGjBxJc+qF/f4iv+voeyhNmpqF1gmqhbfee5dl0ImcY5F9Uzry1i1bMOfT95lbjK7xhYWUUR7tTWOHZ1+eyoZ2UU2MRfdn08+UJ6A4SjbKtGEFV+nZjExPP6Eo0NF9akxL9+iZas3X4sLs/VmfsAD7va0b4InBPmzWCAXYK1JwnbOEchIiL0KklvHPPTuOuYqcxa1FQo+mD3IA50ByT9toPPf8FCZgqWaEsr6enTiJOhZXCutECQhkCU9/7XUc2LuHxbDKIi5EdKb439Ivv8SaTbGgHyJwifbtgn94dkPs9a8x/dgk0NCu92bNKkZjkbPp7e0txFd6urz07hN48+ZNu1itt2wUpZkQ0ztzGxFHtBcQCd7rSTNyraxcsYIOEKvOfuiB2mbdfZWcVVFAhU9CpN5ac/93EvuOu7PeWs7m1iIh+sWSJWz0MYEIv/oNGmh1ry9Pm2Y4f/483S90tkQ0eGe4h/iZMgZ379qFd996m22JMteo1T+la48Z+yQeGDRIV6uMwIEsl5f+82+cTkpk4PJsw9dw7XYGs1So9T5ZTZSGTUWDWguA1egqcs65glmea4km/DhCNgoxvTObWCJahJ5WkaglU1qaUW7/2jVr8OWSL1gFNvmY+/Rtgl4dXBESaGwTn19wx4yPlbPX1Ricf17dpxoCahTNYBf9Xknvo6mNaRm38V3sFd16a5V0L7a+R1oyFShSkJ27tShTq33baAx//DG7BZOUaktFita0Z733WRbrEd+S9nvu3DkcO3oUhw8dwv4/9jMepItAlZINGKDczGYZbOQGq+nvj1ZtWuOtt98udfCePxcByrPPPIP1a2JBManQsDDm7toXvxsXTiWy28IjIvH54kWsQJQukeJQ6U4v4hy9ZaMEFMWp1NssLckIYDpEb86cyTQvuiirqXadOqZdZt00BxGlUMlJTUdKzi1NciY1hfz/1zR9B8jSeD+YZVUzyJ99j+ayl5VWq3ljii+QJUip1ksXLmZxEf+gWrh6JRW9Bw7ExEmTWJGdWisUAhRXNzd6f0JnqzT7Le13uWA9duwYjh87htOnTpmBBykxdFGyAdGD3FzhoWFo2KgRIiIjyrRBJWWExfyjA6I7tMf/Fi1E3Xr1UFBQAFdXV1y8cAF//vkn60iwIW49+vbvh/c/+IDNq5eAUsQVendo1r3bsFpLAy0motpaomlqlclCMba7GIKu/7gGv4BgbN9+GTv+2MuyWkhzVBMgpFmqdV62XCMnJwf5eXlqS5t9npOrfdjS+cREqrhmtSP3d+ume28tTQ+guJm7VZjPPjaWadueXl7MnUOFiO++/76m2hEaSlXY18upAIXOSXZ2NrM6qB/XmTNncOL4CauWB39+sjrCmzQmi4P1GKPuxn5+fmWeIEEJJ83DwzFu4kTw+hOlcCStmi5qI0TgQi1vvLy8NA2LkvNQjIdAWigWkqOyAAo9R2SzzujXIQ2v/KsRInofw9fLPqWMIacSTCUV3Dt27DA80Lsvzlw4r1t2UEn3Qt/jWXIrl68wubWqZRtdOdVDjX+SwOravRureWnfoYNqDQR9h2IuvXr3pr867L0RSF7LzGQD0whACDz+2LsPfx+IZ1YGjwWR64rAo5iSUQimzz73HO67/36hAHZp3oXld3t2626oFVzLLA5lS9vmI6u1CkcJKBJQrPJsZQEUCub+9M1n2B/XCl+uzsDnS6viUMIhhwklPQUErUUFcidPnHBosJpcPBRUpiA7NW8kVw4HkXuGhaNt/wgkJ6bh9O8Xcfq3i4wErkFggWdy9ZBrRQ1cSPCRFq9nzYa9d0HgkZyczFxWf+zbB0oIOH3yVDHw4M/Jnyn0nrrwre2BtNPXkbQn1fSsHGDIQqMYCbmc+g/ojz79+mmy1ErKP3w0ALXNV6aK6+2+kYAiAaXSAgoJhWbNYzD3pWoY1KM6uj+6H8OfervSFMbRi+vUoaPhqafHY+y4ceUOkhRk/375cqxauQq79u5hbi26SHi2fTACrfs2RXC4P6q5GV0pt/JvI+XMVRzddg4HV59G6omrDFjoUoILpQpHt2tXzOKimo1dv+/AvgPxuj4rPQfVt3DwoGafyZcuM/AwPo8xC00JHvT/jXvURb2WteBRwxWRHRvCu6YnfPw92fPSs964moOLR1OR8NdlnNlz0Qxg6PsELHSVB7hQEWXb6GhKzzajnQQUI//pXfsiXV4WsFIZLBTeKvz8to6snsSn1U6hLq8l1QId9D2D2lQ+vffFK9l/XPWDSSgywevthWZdw/HA1C7wr1ud/Wx+TkGxn+cC9/iOBCT+lYytc/80afL0FwrYU5YRucUIXLh7iI8JprqVp8aPLxGoEHikpKQwlxVZVRTvoP5g1NWYgwc9R8EV820TeDRqXxdV3MHAg4CSgUwhWHLAtHxYJZjaAphbXkZgKWNwsconElAqIaCoHXgtQXm1tbQE5dUC0Y7IT9dSh0LxhZiYGKT/0Yk1bqxsgMJboR85Yr9thhpPiHxObq1fNmwANWikAjyutfMGjRRc/n7FChaApyymNj3aIGZEK9So7Yu6zQrNkEIrhf+eUtie2JGIA3En8PfKM+xjHm85k3gV4aH+eGDIYIwcNYoBAVXMi4AogUdCQgKzPChziVxWF5KSGGDRRdlmdFmCR/2OtdCsWxjqNA1k+xcFDxE62gKYo+sTkZuby5IWuOXSrGUUhg4bqpdbzBAfH18saUOOAC56a05dhyKSPcSYuaC4BmfJmJTSJ3KV91q0J5G9iexLdC1RmlEaKg/kckB54qVUNIzoXyFST0Xed+E9VgWFhu/bvZUH2ed98KEp5ZfcUxSAphoGy67EPJ7y26ZNmDtrFgtWkyus8xNtENoqBJExYXDzdMWd28Y0bXIN0cUFbWbyDcSvP4rd3xzCtVM5cAkOoCIIdk/WyT3Mcsm4epWBwlpFt17aJwXJKdNq//792PrbZiaYKS2XwI/XeNiyPMoCPJTPRX+vUtVYl3T1YhZuZuQg43IWXODCXGJ7N8Sz3lv84nUp/Bmoc8DTEyewgWMlHG5m4PEnpWzS82zquZboOReRP45YS1SeidLMhfz3aodaFBFFtAhKFxbpAcRz5NX2pqdVpOdaojTj8yPIQuEurw3bb2Dos+eQnn5OKLNIjUbO8HmLiEjDv6e9qHsMhcD4/XffY+mvPHuJrBGqc/n3i1NVh0Nx2pCg37Vrl6mQlP793h5t0LhLXeY6qh8VbBNcLh67wuItWxbtY1aEoXkUqnkYs6eqJO0zBbd3bNnMgIsuLoh5iq4SQMjyCO9YF2GtaheznPh+OcBpebdKtxf/HgEjB42UxHSknE7H8f2nzECD7m0Z1hL39YthqcN169Zl44mDg4Mx+4MPsGDePNQNDUNWYjaLNfGCRyoEnfDMJHTt2lUYXCiGQmnKVCBJgXN+6Xk2Rb0fziobtXg/RPhD5DlFaSa7DRdSXM/eN1oDZ9evX0fb6F6moDxtqV3/v9iY2MrSwoOyvGhkrB4Dpni7+NdfeZUFycmyIEuANPzR48eVeu6IckjUD0tXU7Yd45JhU/qYrBelS0ip4R/efAZ//3YSf35tdIlVbdveBCwEHtdzPWFISWf/RsKXsq0oYE5WUc3a1ZnbSmkZ0X2i4GEJGPx7FBMh0Mi8fJ1lsV06ko6T+84iKTHFJG+CUAtNOjRCm7ZtWKJB/fr14R8QgLCwMFWl5vHhww1Uvf7gK91M7kByBVILf14QKQou1Avt4aFDWbt8aqlCxYp6n01R4SgSn9WzZx+9DBFlu7RdOCxBRq3/GdFflGYSUJwAUCjT4q2ZM0Fpwzt/uofFUWhGepvB+1gDvopQda2mCfFhTSIxBVtr8Up26iJA8Q+KLRCgcGE1eMgQVeGntk9rn3Pr5dvvVuOPuJ24glQz60WZIcaskqpVWJCf4i07vv4LiX9fhFcNTwQ18GcB89pNA0oMHraC6wQaF46mMNcUB41Th4osDQKMkLBg1G/eGPdENUFUy5YIa9gQNWvWREhISKnoRgIpMqAZ+r7RHr2e6oilz69Dwr7LGPboI1j78xqcOXHcrNq+U4eOoIy/3n36FCuSJGHZvGkES9F+821jzzAJKOZcKQFFQQ8taWp3S644kSc9LQ2NwrvilQkeeGWiMQgbfzgH9z9xgI24pcMlor2URGCW13eo1mbliu8pnVZYgPEg+/xPPzNza9GeqUHjk2PHlniaYEmem7RWStel+elx67exrs/kvur5dGfmoqrbvJYpJZeDC8UiKE3XWkzGcg+2rAy6j4MGuabu5AHJp80tDXJLedYKQONGIWgaEcFa6esFGmq0og4B//34A7y5/RmQG21Kh1mmoVyUdLJq5Ur8uuGXYuBCrknqj9a3Xz8TuPCYIilTM2bOZFaKKO/rqW1LC8X41qWFYoX7RRhNi59WrXWMaAyFp0OS6fz79u2sPckrE5pgwmMBLIWYLJXn3zqOK1l1MPfjj8pVeKoJEa2fEzgMeWAQLl+6hO9X/2C3UI4H2f/32XxmhfB28RTsHjb8UdbanlrSaN2D3vfTPqmvFDUtPLTnCHOPKWMvlvUt9PvWQIPAgi5lPCM3s4AFxovcU9XRMiwUwQ2DQJXkBBrUFJGBRo0aqFGzprDg1ZsO3AJddGo6A85XO3+M6f/3llnaNHclxq5Zg82bfmOKBX+vFFui7sGDBg9m4PLJRx+x7to0D+f5F14Q6tHFFLP0dIPa2RR130hAkYBi85yIMJojAYU2zkFl2qSXcD3jEMaMboSoJr44cCQb7ywgf3cWm1zYoEED1KpltGKUFwkUWkN5BQQEwLe6sdaCX56eniygannRv1telHJteYk04LP1Ishcf2naNBbIfWf2bIx+8kmTtUKfbd+2jVWyK9vFkx+eGjQ+8uij6D9ggMOEppoQJh6j9F+aoV7Yzwv1Q4PRrEsjtOoRwawXDho8nmELNMg11TA0BOHh4WjWvDkahIbC08PDoaBh7/kJWBuFt8HbG0azBIa1s3+Ha3JNmzFAUqQOHToEa+BCvxPTrTuruzmTmMBAxbLQ0dZeRM65BBRz6ulJMxlDKaSt3n5arRYKf8UECJmZmaD26at/jEPS0dM4lJCIOkHG3q+krZfVxSvIleuHNWpU7OcCgwJZkI5f1FWZgrjUZVd5ebi7w8MCpKr7+jKh+O3X34CynigOMurJMQwglZXsvAUIr+uIjo52uDWile7ceqHaku3rd5iC+xTPaNi+OXNNUbZUg/r1GWhERESwRofU/r40oK11n3rcz4tzyUIhC+y3L/YhfZ8rjaVWfW88lXrdunXYt2cv62ZAlot/UCDbGoEKNRUVGamsp3CUFoqRM6TLy8oJEWE0R1sofNsUZ+JN7yi2QhcJGn5Rd2D6f6qkpm7BdF3PysLFi8b+U1nXriHr+nX299ycHOQWpl8W5OcjKSmJgQGBQNoV49q3CgpYIR1dPOXTmpAhSONpr7y1Ob/P2r/ztufKWev8fi4satW8g4wrV5GSYaxgVzYrnPXhbPTs1avCCVdrtCPhdPnyZfCuy6VJTtADAPReg2IoX6/6EpOWPcwA5dtX16OJb2t8On++XUDh81c4z5MyRVYeWS7bt203gQulgouAisg5lxaK+dvXk2ayDkVBWy2AonYgtVgoNG3O1kX+YNFEBlqDXAm8vbflmhTcpN/iz0k+bbqH/zv9Fu86QEBFgHU13ZjiSt8jgUjXnTt3GGjxSwlelAJNV0ZGBlJTjNYUtU1POHvWdL/SylL60PnfeYEfgVuTyAg0btqEubqoBsIZ4iZq717tc0qzpewqNWGrto6zfM6zvMZ80R8tuhst2jGhr+PrZctUu2Vb1lRwficeVoILj7mQImRvJo2eNRUia+l1zolmojV6Tl2HIsKUSi3C1v1aMjFIW7Ml9LiAE51hTAJU7Rnot9QGI9EafMCWvb3RfSLuiLuFZkQPXtFM1bTEB/wdEpBQXIbAqUaNGmaf0T0EXqSN0kVBZb8aNbBv717s3bsXGzf8wrRTsoSUlg61+WjfsQP69OnDXEQlrMZWY5ky/dzUaic9XTjbrUw3VMrFaajY7j9/N1knVOj5at+PQa126tWrZ3N14hXROg7eVdneeqJnU+Sci8ozR5xzUZo5Qjaq+je5wCjJ9EFbnKSniaXm5yShpbWXl1qWiIgl48y54iL016p52aOZqIVFNKM+UXQ/pYxTW/Y/DxxgzRGpwSNZNkqAofhL86go1l6dhnZRmqwI2JdSfpb66/ScXe7thOeen6KqwZf6x8p4ASpYfWPGDLy94VnWC42KKWf0XICHhwxn1e72pvxpLQDmioqtRxLls7tlBHB5y0ZmZYnwmzMLRzWi0fNpYTSRMZciOfEVnWZatCBuldjjpZLQTBlLIpcbjardt2ePKYOKfs8SYGjKInX+7dCxo1O7xyr67HmivRJMKLOLUpxXvPIrju8+heSMdNAEUXuXVkBR4zMt5/xuqXHTk2YislECioLjnWGmvDNYdbQHZwAUS1pwgCH3JW/uuHPnTlBDSAraKsGFvksWzCOPP8bcY6ITF0UULD3uWbRwoWH5t99RsabQGdTjN/Vag1wpE//5T5ba3XvEvbh/RDsc33MOy96IRYuISGzftZO58vS2hPUUjhJQjNygBYQloBSeIL2JVhJt29ph1jtV+W7OXlEWGK5fE2vq3kt0J7Chi4TduPFPoX3HjoiJiXGoIKeeVe+/867uQ7j0Ag1ahwCBrMKU5GQkJiSw7shEWw7edA/P7qNU6P8u+9DMhScBxfg29D7nWtzReoKwBBQJKFbli4ib0BktFC2HkwLf1B6FgvuUYcabRyoBhiqzHeUecyYLhcCY5s9TFh+Nad7/x37W5sbyIguQugo3bNQIUfe0RJcuXRAcEsIaSCrH9fLvSUCRgGJVAFX0eIC0UMxf690AKPTE5BajORSnT582Da/6Y+8+nDp+wkQQ3g2XijqpwPIf7duja7duZZ59RanD1PHgvVmzytxS4plI586dQ8K5c8zaoJksRAtqf2J5Ufp2nfr1ULtOHURERrB07dDQUOHuwxJQzCkqLRQLDpOAYk4Q6fIqoofIaFa625E047EX2geZ7dTckU9H/OvPgzhy4rjZLBW6j5oWxtzXBZ07d8a9nToJpZ2LuptoQiOlv/JBUqLfs3cfz5CjQliyNqjI9cKFC6CRAfv37rPaYYEsDuqNxoGDt3nhs06CgoJMg/WU6eAi75K7zNQyJh3lvpExFCM36a1sC2lHFRlQZNpwcTGktyuCMrDsCQ5HA4olBZQAw4vnyD3Gha+le4w0dups3L1HDwYupK2L1DXZAoApkycbCluMCJ0/5Tp8iB3V79CY4dSUFGZt0Mx55QAvy9+m+FF4k8asRQ4BB8WRrLWu57ULtnzvjtS27fGZo865KHCKlBqIriUKwmqeCL1pRvsXYmiu/ahpUqI1ACIFNx4eHnB3d1fdn8haWgob1YJYRAOR55Q0M+cWZ6WZ5b6U/bf+PPCnqfUHPY1yWFSnLjEshtCmTRvUrVdPiFdpDYqdPDV+PKzNTecU43US1zIzGVgkJibi9KlTOH/+PJs3b81Nxb8bXhjjIFdVUK1apm7E1AzUWpxD+ZZEedZZz6Yzn3NH0MwRslG2XlGcKC1ahBq4imoRImOTtRZmqu1Nz+fUcy1RmpHmxVvE2HrWktBM2faD1iXrhdrPUPdgPv+dt9LnAEN/Umdcco9R3zFbAWoCCRqX+96MGaYZ8/QcmRkZyMjMZNYGxXooKE4ta3inXVrfWt80ivlQUacSOCKbNSNlB+SqslTGuGvSHt1KQjN7vCbCG87cRkS2Xil6u6IZpLLbcCHNHGnKq1lFWvyc0jesr29YWfvC02i5e2xNbKyp9oV+ldJpyULocG9HtGvXDn369WPTEMmVNv2113Fg7x7Whr958+YsjpN86TJLEFDW0CiBilJyCUzaduiIsIZhbP4JBfLpzzq1a7MGoWpWBxcJau4Puk8Ln4mkkIrEWiqyO51oVtGzIUXdbBJQLFQnkbiBiEYl+gJEtW2RoLaWgy4BRV9AodWsKRskCK9cuYK9e/bg999/Z9MIlcF9DgwU9KYRuJRuy6+c7GzW1VnpRqO/U5yjVZvWpmmL5KaieAcBh5eXl2nWjTJALtrzTgKKkfpaWrGL0EwCirmglRaKtFBsei3uFhBW07ZFrFcCmMOHDzP32NatW6G0XnyCvHE728BqYcjqIHcVtYhpGx1tGtPbrFkzNlZA6aoSCZCLao4iwlGL4qJGM2IqaaEUHS0RxbEy0EwCigQUCSj5+fZCAZoqnXn7Huq0TNYL1XzQVd3PD3Xr1mWTF6mJpUjCiQigS0Axf3XlTTNpoUgLxarwENFC+RdFmFa6vLQfdEfRTE3bFuUNy3iAMj2ZqEGuKtG26KKuVQko2vlMT5pJQNEIKLIjaHH8kYBS5I+uDHGnsgIUa5qLKDhJQCminjPTTAKKRkCh2/UkmhY/rQwwG1+WpJk504r4o7XQTAKKdj5To1lliAeIxJ30lI2VgWayDkUhq7Ro23ad7gD5yIWqqWUdShElRWlWVnUo9t6pCG84c02FpFnR2xV1eck6FO00c+HjW9UEJI13VbuoEZ/IVd5r0Z5E9iayL9G16D6R9UT25Yi1RJ9T5BlF13LEc+pJf9Hn1JNmeq7lCPpLmplLTD3fpyPWUm1tQo+r1LyomthWta2IFkfriSC/qBbBNS97+3JkBbC9fREt9KAZ/w1RmonQX9RasGdh8X3Rn1pSSNWUktLSTPlOnIlmyn2J0oy3aSlLmlnycGnpr9xrafjMcl+OOOeW8szWeXcEzZRWqa196U0zTYCi1jlUC9HU1hI96CJ+Tj396ZXBzylCM+kbNhfRaokYdLeeNNPCszLWaHxXkmbmPFvesUb6dQkoincgRwAXEUNP4VgZQFgCipE39M640mKhyBZFRvo7imYiiRgSUCSgWPWWSECRFoo1xpCAUpwqaspGZaGZBJTCd6/FFBYhmpZ4gJprz1ndhBJQJKBIQAkQUrgloBRxihDBKnpHUAko5qJBxlCK3DeisTo1oSFjKCXT3B3lvpFxJ+1xJxFlWwKKdHlJl5fAIDcJKOBCQQAAAABCSURBVDKGYvWgFGatlqcnwlEgLAFFurysngFpoUgL5W4XjtJCkRZKiYWjdHlJl5eteIB0eWmLFVWWALMElLIBlP8HEWC8oNK0sZw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096" y="2302817"/>
            <a:ext cx="7921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All 5</a:t>
            </a:r>
            <a:r>
              <a:rPr lang="en-US" sz="2800" baseline="300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grade students will participate in chorus this year! </a:t>
            </a:r>
          </a:p>
          <a:p>
            <a:pPr marL="457200" indent="-457200">
              <a:buBlip>
                <a:blip r:embed="rId3"/>
              </a:buBlip>
            </a:pPr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marL="457200" indent="-457200">
              <a:buClr>
                <a:schemeClr val="bg1"/>
              </a:buCl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Chorus happens once a week in addition to our regularly scheduled music class. Our class has chorus on Thursdays!</a:t>
            </a:r>
          </a:p>
          <a:p>
            <a:pPr>
              <a:buClr>
                <a:schemeClr val="bg1"/>
              </a:buClr>
            </a:pPr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The chorus concert will take place in January! Date is TBD!!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D6227-49BA-4DB1-AA77-809D337A1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562" y="3260070"/>
            <a:ext cx="3274556" cy="32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7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0EB82-335E-4BF7-A7C3-053914F4B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26" t="20400"/>
          <a:stretch/>
        </p:blipFill>
        <p:spPr>
          <a:xfrm>
            <a:off x="5775129" y="3812115"/>
            <a:ext cx="995968" cy="2173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8C1DF8-89E4-4867-8ACB-6D16AF55C5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05"/>
          <a:stretch/>
        </p:blipFill>
        <p:spPr>
          <a:xfrm>
            <a:off x="3215850" y="3503629"/>
            <a:ext cx="3810000" cy="2609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DCF90-D9C2-440C-9F4C-6A41100613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248"/>
          <a:stretch/>
        </p:blipFill>
        <p:spPr>
          <a:xfrm>
            <a:off x="2539739" y="1992883"/>
            <a:ext cx="5729401" cy="18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0"/>
            <a:ext cx="12192000" cy="68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81413" y="160337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T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H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8FCCBA"/>
                </a:solidFill>
                <a:latin typeface="KG what the teacher wants" panose="02000000000000000000" pitchFamily="2" charset="0"/>
              </a:rPr>
              <a:t>A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N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K 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Y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O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8FCCBA"/>
                </a:solidFill>
                <a:latin typeface="KG what the teacher wants" panose="02000000000000000000" pitchFamily="2" charset="0"/>
              </a:rPr>
              <a:t>U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!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8FCCBA"/>
                </a:solidFill>
                <a:latin typeface="KG what the teacher wants" panose="02000000000000000000" pitchFamily="2" charset="0"/>
              </a:rPr>
              <a:t>!</a:t>
            </a:r>
            <a:endParaRPr lang="en-US" sz="11500" dirty="0">
              <a:ln w="19050">
                <a:solidFill>
                  <a:schemeClr val="bg1"/>
                </a:solidFill>
              </a:ln>
              <a:solidFill>
                <a:srgbClr val="EF415C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AutoShape 2" descr="Books Clipart Png, Transparent Png - 1500x1118(#591289) - PngF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png;base64,iVBORw0KGgoAAAANSUhEUgAAAZQAAAB9CAYAAACF+ZVeAAAAAXNSR0IArs4c6QAAIABJREFUeF7tXQlYVdX2/6EygyiD4AiKCirmgE9NsZzn1ErLyinNntorrWfWq3+ZNpv5tEl7DmU2aJqVIpqZU86JWc4ziAMgCKIyqvf/rX3Zl3Mv996zDxy4F9zn+/o077n77rPO2uu35uUCgSsvL89w48YNuLi42LzbYDAgICDA9g2Kb6anpxvU1vLx8YG7u7vqelevXjWoPULVqlXh5+enutaNGzcM+fn5asvB399fda2KTjM3Nzf4+PioPue1a9cMt2/frvQ0E+FZd3d33WimhWfz8vLK9Wzqec4lzcyPjjPzmYhsVBUY9LgVXThqOZwiRJOAUnQIJKAU0UJPENbCsxJQjO9A0swcnETOphaaichGCSiKdyAtlLIRjrRqRQdhNc2RnlECSsXRtiUIawdhCSiF/K03Cld04SjiJtRTOEpAKVvNUQpH7cJR0kw7zSSgSECxGtuQgGIkC8X9RGN10kIpopmMoWi3xCoDzSSgSECRgKKSSCIB5e4UjtJCkRZKiYWjdHmZk05aKNJCsXqYAKhZYnpnc8osL+2A7iiaSQtFWiglBmEZQ9F20GVQvjiriYCTo4SjtFCcwEKxpdXwf9fiJ1RbS9QVQdo2aU32rmrVqgnXoRCjqV0iz8lTrfVYi9agw6m2lijNRNbSctBv3bpld2tUc6QlkUHtOUXof7fQjDIT9eJZUZrpSX89+cwR59yZaeYI2ehCgk/tANPnBQUFqre5urqq3uOIteg3RfYm8oyiazniOUWeUXRfos8paWbO8iLvQE+a6bmWKG+IPKPoWo7gM0mzsuNZF2fVVqXmVfTSpeZlfgAcoXmJaOXObJVKmhXxkLTkzc+TCAaI0sylvAO0WgLk0s9pfPGSZuYHoLwrgEUD0bKjhPl70uLmVGvFJALo3P2ktpaocCxv2Uj7r+g0UwUUOkxa/JxqfZ2kcCxb4ShBWDsIq2WvSEAx51nZUaKIHjJ5xZw3VAGFbteTaBJQJKBYC7Q5UnGRgKI/CFcGbVtaKEa+0FIALAGlULqJaqGiZrW06or7adVcEY6iWXkCCleoLly4YNi7Zw8yMjIYoWrWrImu3bqZdewWSbvV032jRdlTo5kEFO2KY2WgmQQUCSjWDAb2byICTU/fdmUFFBLU9F9mZiYIRDb/9hs+nT8fkaiC5j41Ga2P3sjAcdzBlMmTMfXFF1GvXj2WMKMGwhJQtCsuetJMT++NBBQLUaR3sFTGA7S7IiTNtNNMTdsWtV6VQXkOIvQ+jh07htg1a7Byxfc4k5hgOjUP+QRgcO3a6OTqAVe44NDtfHyQloztuI34jb8gIiIC9vamxRUh4r6RFoq5QBOhmQQUGUOxqpGLCg1Rzd1R2rYEFMcBCv0yBawpMeXChQv4Zf16xK2Lw6Ytm9GkZgCSMtLx0PDhePW113Dp4kX8tmkTvoldhxsJiZhbNww93DyRYzDgw+tXsSA7i4FK48aNYSvRRQJK8aNc3ladBBQLQBHJQdYiHPWqmpZ1KEUvStahFNccnbE7AsVFtm7Zgrh16/Dt8uW4LyAY/Xz92OaXXEvHgFEj8P6sWWaTSMmqX7xwIV6YOhXvhjXFSG8/BipT0i8jr3kEVqxayaYx2npeLe4bZ6SZM9fuOKtsdGaaCQ/Yys3Ntelr5x+IjNmle+kQqS3m4eEhNAJYZC0y5UXG2XLtUm1vIs9JL13SrIiSlY1mxFNUMU6jsQ/Ex2PdunX44ddNuHL0CMbUb4QBXr6IrOqK47cL8MCJv/DytGl4b9Ysm+ft62XLDCNGjsS6iNZoUdUV1wx30OpYPNbHxaFf//42v+cInnXWs+nM59wRNHOEbBQGlIo6U560Mq0avlogVCQQ7cxFbiJuAa1WqT2aVYZgI9GM+IiEFrmgTp8+jbVr1mDjhl+wa+8eDAiui0eq10Trau7wc6mCai7Aurxs/PP0EcyZPZssENWz9vjw4YZrW37H54F1cMsAvHc9HVUH9qEAvl1AuVvcnOT9sMVnjjrnoi5wEZkhupbo2VSLAelNM9q/KpPTTc4sHNWIRvuXwUYZbLRmdWqJQZAlkJqSgq1bt+KnH3/Emt17cB+qMpdWf09feLm4sMB6AQzwdHHB4tzrmH7mOJYsXoyx48YJnbMdO3YYYmJi8FezaAZK2wpy8Lm/D9Zv/MVmc1PuGtZDCRIVaI4QjjLhx8jBzlyvJQHFQsrICuAigshgYxEtSNB/9skn+Gn3bmQnJuKFepHo4e2BplWrmUCE302gsjTPCCZq7ipLkCPFjbTPtRGt0LKqG8v6mlT1Fg7+vt2sPkX5PQkoRdTQojjeLVadnp1L1LIhJaBIQLEZLrrbAeXsmTMGskT+u+QLJB09YnJp8RRfIhxZI5YXy9BKOotfN25Er969hSwTizUMS5tEsYyvP29JQOG0kRaKtFBsCisRH76W7BW1ILoWzUUEhSt6AzcRN+HdAihK9w0JLYqLfPbJpywuQqm+Y/0CmEuLXFC2QITzH2VmrUu5iPj4eERHR5cETJhXgyyUNtXcmNssvlljrImNlTGUa9dYOra9S8s5lxaKkZJaaCYiG4WYXsZQzNlYAkoRPUQ0R7rb2WjGCw8pU2v7tm34YskSlupLF3dptarmyoLj1iwRpYuLMrKeTb3AChIv/HWQVbmrKTnWPucuL8r0qlelKsvy+nrZMowYOVICigQUxjIyhmLl5EgLpch81TPAqadVVxktFA4iyiytN2bMYC+DZ2mRS4uC6mpAQt+heAkHk1uNG+L7H1aVGExovfj4eEN0dDRLHV58MQnJLZpgy/ZtdtPnZQylSMBo0balhSItFKtKn5r7Ru/UONGKeme26kQAXTQ1kSwUe+mc/KU50kIhcCQQSU9Lw+bNm7Fk0WLm0qLCwydqBqKjqwcCqlQRAhFLy+Sx5ATUad2KFSCKKge2rBeqRXlq5EjkBgQi3McHa+LWoUWLFnatHQkoElBs8VN5y0bah5BpTsLx5s2bzN9m66IDKyI06Pv0oGpreXt7O6SwkfyE9vZG+xct0quoNKN3KWqh6F1YpyfNaG+8IeMPq1YxlxY1ZHwsvCnaVfNgBYR02XNpWeN3skyO3C7AiKTT6DdoIP63aJFQ4ayaG2zQwIGG3zdvhX9QIL5f/YNQHIZnJqqdJ0ecTZFzLspnIkV6omdTT5o5QjbqSTMtxaAislGOAFacclENs7xbMmgtzFQTXHo+p55riVpFtsbZUi0GHTYCkYSEBGz69VcsXrmqWPU6AUJJgIS7uSidd9iJvzBu4kTMmTtXSPFReydzZs82UPuV8NAwk2Uiwmda3Jyy9YrxLYjSTIT+ojzLLXl7fED8KwL8Tt16Rc0sIgJoQUSZieHYwNnd5htWxkUsGzJSXGSQb40SubRsWSZUbDj61GHVVipqAKL83BqY0OcirklR4ShyzrXEIEQyfrQIx/IszNSTZnrKRnrnFZ1mch5K4ckWjY2IHnQtmosEYe0gTO+BBCBVr+/atcusIWOPGjWZS8ta4aEWQa+8lwL1vJXKG9On440ZM4TcxWq/9/K0aYb3Zs1it5Fb7uGhQ03rSkAxUk/vsykBxZwr9eQzCSgSUGzKPBFG0+LyUtNCRUGY9kUNGVkLlG3bTS6tB7yqs3RbCrBTx169LgKTZTev4T8JJ7Fo4UI8NX68rmDSIawT2+re/F0Y1HYgRo8Zgw4dO6JGjRrs30nhsKZ0aGkdIy2UInCSgCIBxaps0FtzcYRwFKnj0OKKqMwuL169vmrlKpalRQOq+oSEMJeWSOFhSQBG2UrF0oIoyXr8O9QI8tvVy9GyTkt8GPADAqqG4HT+Yey4th4fn5uHgEZZ6NN+OFksDFyCgoJA3auVwCIBpfgbEFGCJKBIQJGA4uenqhVXxhRS0qy3bN6MpV9+yRoyRqZfxeiwxsUaMpZGuNv77vysG5hz4XhpWqkUW94STEKqNUCBIR+uLm7s3pt3snAy72/8lvkTvjr/CRpEBuKBbsMw5MEHEd2uHYtpcqtFNBtSWijSQrHF53qCsHR5SZeXU7q8aFjVtKlThRoylhWYvHU1C0uTT2LHjh2IiYlRBXS1fZA1OvKJJ7BmUyxahhgtEw4mlt9Vgstfubvx45Uv8EvyTwxcxj76DHr26oXWrVsLpytLQJGAIgElL8/m/AMijnR5mbNIZbFQeBt3Kjwc5x9kmrlOT6u1ZkRNyBcT5IUt6J+7lor1F8/j7JkzaBQeXmowoXcz5IFBiN+7j9WZzA/caBNMbIFL8q3z2J29Cd8mf4QTGcfRtmMUJo2bjAcfeki1qFICigSUcgEUZ821liOAi17/3VCHwnPwFy1caHhq/HjWT+u56r6MCGUNIpzSylYq54IDsW3tGl3AhKytPj164syJ4wiPiERWbgaic3thZtgi5urScpHlUgVVcCRvvzHecvFNIB8YNNAYzB/4wANW62Js1e4of9sRfObMNRXOKhudmWYutDkRhi4oKFC9jRrtiVzlvRbtSWRvIvsSXYsJQkkzEzvYo7+7uzvjwxemTKHphPi8cQsMcPfSNVNLjS85mFArlRpNm2Bt3DpVrV9tTfqcwOT+zjG4mJiAmG7dsWnLZpcjR44YWvRqgc753fBRo59Z7KSkwEK/EZ+z3RRvof9/ZuJEFm+5t1Mn5hITPeOO4FnR8yRylhyxliNoJiLLRPelN82ETHlnRkSpeRWJNdHsFWfTvOgdjhk1itq0s+FS1Lpdz7RfNcGvbKXSpXtX1qKFBLHa99Q+J+AY1H+ACUx+WrvGtC5lrA19YjBck6tjbtBP8K5SXTOomCyrQqvl+p1MULzl57SlWH95NeABvPHSdBZvEY0BifCGlmxINRqJpoqLVJo7wsKi53NWmjlCNgodGmdudCh9w8Yjq3cKaXlVAJPQ7TvsEfheTsZ3IWEs/be8XFxMO4MLm4xIrVQeGj4cXyxdqksrFWaFtGiBml4+iO7QHkow4UKWBNGjQ4ch6eAlfNxojXBMxZ6Q5i6xS7cSWLxl45WV2Jm2xRRv6duvn92OyCIZP1oARa/aI5leX3TOtYCwnkXTIt0RJKAoTqccAVxEjPIAlF83bjT0euxxjHb1xws1jUOsyhtMeCuVKZMnY+68eULnQU3rpjb0Pbvcz26zBSZ8DeK5p596CuvXxGJB041o4d4OeYZctZ8Q+pxnilEwf+3VZThwfQcDl8eHG+tbunbrVsytJwGlSHDrCZx6riUBxYL9RZhW1H0jLZSKaaHw4PuM8Eg87u4jJCD1vIksEw4merZS4RlqHgCLmVizTKw9x5TJkw1z583D0ns2IdrzPt1AhVlhhS4xAioqntyUuRq/JqxGAs6a4i3tO3RgXbTVLAG9MysdJRwrcwEw5y+1d0n3aSmalhZKIWX1JlpFb+AmAsJlZaGQRv7WzJmg/lUUfO/j5lWuVgmxhLKVypzZs/HC1Km6WCbr4+IMjw99BDnZN5j77NvlyzWt+8b06QYa+LWg5c/o5NWnxDEVEZcYxVt48eT35z9BrchAPD5oLHr07IlmzZuzti/WWr5IQClOXREFWVooCrrJGIo5E0lAKaKHiBZEdxPNKONp0oQJOLZzN+bUqoeWVd3KHUzKqpXKD6tWGciNRJZJScCEU9RkuTX7DA9WH1smoMJ/S+kSO5t/DBtSV+KnlK9ZvGVQn4fxwKBBiIiIgFIzlYAiAcWewiKkQUlAkYBii4lEAIWsncTERFDwvWFKGj6uVa/c4yV8/9/m3cD0M8exPi4O/fr3F+J/NVcbn7To6eXDBm7Zs0wIVK9du4aMjAyEhYVZDZBzcHq24WsYE/Si2s/r8jlPXU6/nVwUzL+xBUs+XYwnRowADT6jSwKKBBQJKFWrCk1ZlEH5IlbRy+VFvaZWfv89Rkx5HhO8qmOiT02HgAlZJu9dT8eCpLO6tVIhanGLggZjeXh44MiJ4wykKC04gwZ9nTuHQ4cOgbojX72cgAunDyPhmpHOYX5A47bdEXNfF5baqwQYFot5JAajqv0Lk0PeKVGtSkmRhoNL7PWvMf3YJDb7ZdrLLzN/O417rgzuGxlDMXKH3uEAIQ1N1qGYH02RA+XMNBPJm9cSLCUhY3nx6YmzP/iAZofAkcF3yhybkn4Z61Iu4siRI6pz2kUFsXIwFn0nJzsbzaOikJuVagKOWsHNUKVuOAIjO8PgVweu/g3gVqsx+4n81NO4dW4P0o7vRPKBWBPA9B/QH3369WNWzHNTJyA4sSler7egVLUqos+kvM/dxYMVTY7+uyerxP9swQL4+voKKWe0TnnwmXK/sg7F/C07pA6lvAO0eiKinuY3vQqR2Ag/KPby6+kevTR8vbUIPWmmttYzEycaqPJ9aZMo9HDzLNdiRaIbr35/OesKDvv56tZKhdbmg7HIyqDLOyQS6d6NzYDDvX5r0wl3qebO/m64lWfz3/KSDjKASd3/M7JO7kFYXR8EhoThUMJhRPp2YgWQvlVq4A7usDW0VteXBFTIWqG042fPDsLtwBz8/FMcA2QRuSFynvhMdnt7U+Mz5XfVAuTsXXl7C9UaiTyj6DnX2/vBXZC26OYomqkyBm1Mi7aqVkgjKrgrS6NDtUMsEoPQAsLOYMrToe7Xqzf2JSZiXWA9tKjq6pDg+zXDHVArFZ+GYVi95me7BX1q70n5uRJMvO57Hr4DXgcHDH6fEjhE11auQd/nAJN59GdUO7cHGdWAKJdu6B00DGGuTRHl0R5kRZQ1wBCoUEv9N5KeZh2PaS4M9QxTE2qigHLjxo1ybQKrV0mCo2SjM8e0yx1QKppwtCYM1LQgvRmtItGMivqio6NBnYIdEXwnq4QuApN+aUnw9PLCvgPxwn5/NeFPs0xWL1/OrIcqbcej+uC3zawOte9r+VwJMHdupptcZMkHl6Ag5RRbiiyX/p4jEOneGo3dokwzVcrCgiHw+jz1TXx87k1Q7c7zL7zA9mBLiazsgELPLmqhiCiOosp2hQYUvYlWkYSjrcMvAcVIGUuzmmcnTajfCP/29dciO0t1LwcRipXsKsjF7txsFnzv1KEjUpKTWWxj8dIvS53VRWBCFe1+rjfALZNSbVzjl60BTPahNbh6OhZpmafglwd0cnsIHWv0LDOAIVDZkb0eEw4NZhX3s2bPZnEVa6AiAaXoBUtAUTC7nigsAcVciogwWkWgGQ9QU/B9nIdvmcdLbIGIV2gohtx7L2st8vDQocwC/2jePJYYQAJQa7EhvS3SCAf07cdmmTgKTKxhjxJgClJO4HZ2JpQAE+nig8hbQ9DGvxPu9erJ4i/UhLK01guBCrXPfz1xLLwjqmHZ4hUIDQ01q1epDNq2njEUkXNeGWim6vKSFkrxoywtFCNNCOhIM33t1VdZ23kKvt/v6llm8RKlO+vgrTyTJaIEEZq/Xq9evWLZi+SKG/X4Eywg++uWzcKZSsrBWM4EJvYAhuIvt9ITkHvhbxRcPIic0xuRlHkEYTeB+/z+hXDv5qUGGGVcZU/BT1i+LA5d7rvPDFSkhSItFKtGuLRQzMkiAcXoO6ZixfFjxyHz5Cl8UKt+mQTfrYHIl0lnUUVhidgCEUtmJi2xX+8+7J937d2jmjJPRYiPPDwUxw4dZpaJz4B34dN9sqqjqiQBedVFS3CDMrPMGsC0vd0YUe59zQCGZ5GJZJDxepUFqTOxMGE2qI3NmLFjTYqGBBQJKBJQBA7u3Q4oBCa7d+3C4PHj0S33Ft7xD9G1WNEaiKxIT0VeUACe7N+fZRhRM0OReiDL10kWR9OGjfD0pInkBmOgQkBDf5K1lZ2dzb6Sn5eHEY8/wcCERvbeDIhCSL9/G91FV8+bls1OOgLv6jVxMysDni4FqOJbC973TRDgovK/hQMMBfhv30gzWTAUg6EgPwX4I+60RSe/Xmjk1oy5yEQAhoDlx6wlrAiShnvNfOstiNaEOHOAWbq8jDyqZTSGqstLa8YSFbnZqtGgtfioV7XjdDelDavRTPRwlgfNCEyWf/cdaEwvD74TAGhpO88Bg/NANYWtkH7nDrg769cqd5Dv7Y02jRpi0ODBbAJhSEgIcnJyTEI/JzcXnh4euHT5Mq5nZTFBlpKSgtxcYwv4CxcuILfw/uvXr7N/+yP+GPbtO4D+/Xuw/09Ly0BOajpS3LyRevKoGWuGh/qzoH5oXQ/czk1hn9UO8WZ/1qheFYmX85BwMsv0HUcE69XOkq3PtQJMQNUQU5qypQXD4yr/OjgErbpFYd4nHwsVkDozoOitOKqdc1HZ6Mw0cyEhJMKQIhPsynst0iip5bba/ukFkIAhn7+ti9ai1hk0jlZtPdJo7a3Fv1/ZaEY0+u+cOSzA/W5YUzzm5ScMJBxEjtwuwN952bhyqwr83IFreUD6LWOhHl1xyZm4Aj4PxA+1gn0QFhrMPkvIzEXqyYtkUxTeXSTIqcCwVm1j8aCXrzv8vKuZhH7dOjVM67u53WZ/D6xJbRyNV0igK4L8jbxR3acavDyLs4Cngi28varg8Mlc/PL7deyKT8GVrDpwiR4N9xZ9US0gTI19nPZzS4DJO7IB+TdSkXtyGapcTkNd124I92phsmAIYJQXL4KckfhPJAUewreLflKdFElnU228r+jZFDnntF8aoStyzstbntHeRGSGKM0cIRtVhSc9pDO3EXFEewERV4sz06wkLTHoeZ4cPZqNx6UxvSKdgi1dV99nZWBdShW07eiHpnXyTbKoUa0inaZOsKvp3/39jELezbWKTYGvFPT8iyTw+eXuJsTiyMu3r1fROnQPAcn8H25g+++ZyA+KQvD9o+Ed2R1VvAPKrB7FUQhkzYK5tns+LqTuQX3XYDS42RyzG66Am0sROPO4yrzkV/DV+U+o1xmGP/YYC9aTh8Ly0lI0ba3Fj3I9rZa8Gl1FzjmtIXKe9FxLlGaOkI1Cp82ZTSwRP6eWtFuRITJ3W7CRgtN9evREfuoVzBUIvhOQkBvrr1sF+O1mLpZduIorcMfoQbkY+2h9RDUtEkB0IEWEvprAVxMOJf2c9nY18zbWbM7CNz/fwO6D59EiwthmJfTpZaxC3lmC8CV9RuX3rNW6UMyIssWyz+9mYEJXB7dOuAedMDZomhmg8LWUcRVqLvniSy8xd6SyXkWrO12tC4eWc+4MHSWsvS+93Wx60kxENkpAUbxVvfvtVNSWEswqcHNj5jcf0zugmjvmBtRm/bGsxUs4iFAMZE9BLj6/nocDKXnMGhnb5w4Gda8OpeWgh/AryzUISE4lFGDl+gy8s4Cq0qtjzuzX8cjw4RgzchSSa/diGV8VGUxsgYfhwkGkndiNVOon5gfW8qVbtRGsnoVavjR1v4eBCLdGbL0H+vzPnB0YfbInBvUcSCOWUSs42JRaLAGlOOUkoBTSRM9mZFqyCqSFYnwBetOMrLAlixcbxo4bx4LvL/sG2AUSskbWZmdhQVIB288rEzzQp4svoqM82f87ysLQAjrcUoo/nIM5y67j5w2n0L59V7w07V+sSFKxlqH1q1ugbP6o5Xccca9lrzEqhKQ6FcpSu3lyOwMPuviAsP4DBrDJjTOmT0fK4atYHLy1RD3DlM0lc4LTWFyldevWJheYqPtGpDBQWijmnKU3zaSFUkhfLYwmQrTK7PLixYozZ8xgGqW1Mb3K2EhcznWszLnDrJF7W7vg2VF+DEi4cK4oQMLdWu98loZLV1JZVf2/X3wR0dHRZlb8kSNHDC1atED02386bQDeGnhQFT3vZMzBg44HtaXv2rUrWt5zD9pGR5ulYpOrs169eljReheaubctVXfjfEMu3j//ApsI+fWyZRjy4IMMVGSNmzkISAtFWihWFc6KGHciMKHUWnLpbNqyuVjwnQPJodv5WHUtB0uTc+AVWgVT+rlhWL+aaBJmDKhXBBChfRZ3a9XHnNmTmVvLWrU9fcfZAMWyQ7Eh74bZnJXMA7Em/mwXHYWeAx9G586dER4ejkbh4XZd3tRO583X38DvLa8iz8Az70puXynjKry5pJbMSj3jATKGYnyPeivbMoaiOB93cwyFNMUTJ05gyMhR8L2cjO9CwhBQpQpuFSbmUPdeskbmJGTiSsAdDP5HTYwc4IVuHb2ZYK5IIMKzteYsTMDPW6+a3FpUMKmWTupoQFFWv3PwoKA5xT2Orl0MD2QhxA+o1zgKMT364/6uXdEgNFSoJsQSKtp2jDIMvjYJD1d/ShdAYSBu0Vzy408/FSpQ1dt9IwFFAopV1UjGUIxkKU0MhcDklw0b8PA/J4AH3z1dXFiDR+reu/l6PrNGKMA+qH02BvcIrJDWCLm1dsTfxMdfXcPug5l4fHh/q24tezo48Zu/vz8ohuLRsEOZBuVtgYcy7hFZOISrXUwPdOnSBWENG6Jhw4bCw+JsPSu5Xho1DcALtT5Db5+hujSV5L9FoHLpVgIb2kXNJVd987OqtSQBpeicOyruJBIO0GShqBm7euZaaxmCYy2/XblXR+SnV4Q6FN7R4MslS/DC1KlsTO9od19Q8eH+W7n45MxV3Az1xKBod0x82Iel+1ZEa+T8pVv4+bc0vPHRWdBI3kkTHsGoUaNUhZgtfh80cKBhz8k0BPWYCI9697BYSmnThy3Bg7dGIfC4fnY/0o5uZhlXZHm0at8Fbdq2Zf8FBwfrNjhM+bzUTLNzdDRqRQYi9XgaRoZNRUz1vizDS4+Oxby55MwLE7D+8mrs2LHDbhEkAYqsQzG+IVFAcUgdirNWg4rsS1bKm4s8rTSj+//v1VexYN48TA9rijqubuDFh/f2CMQTMXno1dkXdYOrVRiXFo+NcLfWkhVJWLrmCnp2646Jz0xCz169hLor2FOe1sfFGfr17w+yDnJv3EBu+EA2+pdXyquBi2W6rhI8ci4dZfPlKduKYh4EHhTvaN+xI8LCwsoEPKw9Kx+URq1r9u7Zw6Y0/rJvOdLPVseoBqNYtXwrj3t1AZcvr3xqhT5cAAAgAElEQVTAhnZRc8mnJxTvgyYr5c3fkFNXyqu5jLTmiuvVr6Y8+lIpX5Peac+iWgTXvOz1P9NqYdmbd8+fk977mFGjsDE2Fs2DGzNSHPcoYAF2ytKqaNYIBxLu1vrfd4nY+gfwzMQnMPapp4pla6lZ22qfT5k82fD9t99h1pwPkZqSgrh1cSyRIbB5d4S07mUGLnwt3pSRZ1ylHd+JOxfPIDXlGGKio9CgSRTatWvHwKNO7dqsZkOkFYfaXkvyOQcUoHAEprEvmuHQ338jdu1aLP9lPu4k++CBwDGmViwh1RqwnxLpVKzckzKuQs0l//Pqq2ZDu/Q+m6LeD70zrvSSjc6c8KPaHJJevEztMz+SejNaeWWvUEYHZdUcPnwYNBvkyIlLAPwwuK8HHu3tgegorwpnjXAg4UWI3353CtkezfDyi+NYaqpaJlNJhC19hxSel158EYvnz8cnCxeie/fucHN3x4b167H5t99AY4JrtDVaLga/OixozosFybJp22UgmkZEoGXLlqD2+zT1UKT3Ukn3q/V7HFDS09OtBs3pDByIj8e6deuwbO08pJ8FhgSPQN9aw1inYg4uogBjObRr4adLERERYapX0eJOV1OoRAFFTdnWWzbSehW9JEECSuFJ01sL0mKhlCWgEIjQfxRQO3r0KL775ht8Oj8W4aFV8Wg/V5bu26BOtQoVG7F0a/FsLT3dWqICmMYeT/v3VFxMTMBDw4eDCgLpIquFUm5pjgpddSI7onffPix2ExAY6FTgYe1ZSQsmHl4fF6c6Opms7EOHDmHTr79iyYpPcf54GvqEDMGDQU9qAhdeBPnhxWk4VmMHPp/zlWlol4igpecQUfYkoGhXkEVpJgGlkgIKt0ZOnz6NX9avx/LvY7Fv31YM7uqPRwfVRUy0N/xrGJsvVpSUX6Vbi3prfbXiDPYdz2MzOMrCrSUKKiR8t2/bhp07d2Ljhl/YDBWmbQYFmpagFvjtOrTHmthYoUQY0d8uy/uemTjRkJSUpGnPZLkdPHjQDFw6B3ZD76BhbEqkmuXCg/VLrszCwkuzsejThRj2yCPCACwBxcgReivIElAsTpoIo+lpVjvCQuHBOrJGKJC67Kuv8O3ynagTlIenH/PBYwODEFizaoWzRizdWnMWnGIN7imIa68IsSyFra21KWD/4Qezce7sWXbL1StpyMi+gSmTJ2P800+XqB7EEc9Bv8lrbn7duBG9evcuERCS62zbli34etWXOLDnMDi4RLq3ZtX3VVCFtXSxjLtYDu2aM3euao2QtFCKOEUCisWpuZuC8nq5vM6eOWP46quv8NmC71mgd/hDTTG0m2eFKz7krGDWW6uwCJE6/c58+y02tVGtCLG8BDEpKz+uXo3/zv4Ql5IuMMuEgMTT2wsz33lbk4ZdXnsW/Z03pk830Pybs2fOlDoeRQBF1jIHl4iakehdYxhi/PqhhXs7tiUluPC4yoSTvdGle1d8sXSpahGkiOIoqm3LGEqRtSNKM+nyqgQuL+oI/N+58xEX9yNqevngzRcbmNJ9K5pLi1sj5IajAVYzPzyH4xdvsN5ak/71L9WBTaKCUo/7SPtesmgRPp0/n6X5enr5mJZ9beYbVNtTIq1ej73puQbV3ayJjUVpLBXL/ZDys3nzZsz88D8s5kL0G9/wtWLgQt9LvnUer6WPwd7kXTgSf8SulScBxcldXlrThtW0bXpckQCbtFCKjqC1fjvcGiHtka7Rg4LYrJGK1N3XUsiQRXIx5RaWrr5a2DIeoJ5PNG7YVm8tPQWnyFrkVqS02ddf/T8cOXGcAXhOtjHw/vL06WjcuDFGjBxJc+qF/f4iv+voeyhNmpqF1gmqhbfee5dl0ImcY5F9Uzry1i1bMOfT95lbjK7xhYWUUR7tTWOHZ1+eyoZ2UU2MRfdn08+UJ6A4SjbKtGEFV+nZjExPP6Eo0NF9akxL9+iZas3X4sLs/VmfsAD7va0b4InBPmzWCAXYK1JwnbOEchIiL0KklvHPPTuOuYqcxa1FQo+mD3IA50ByT9toPPf8FCZgqWaEsr6enTiJOhZXCutECQhkCU9/7XUc2LuHxbDKIi5EdKb439Ivv8SaTbGgHyJwifbtgn94dkPs9a8x/dgk0NCu92bNKkZjkbPp7e0txFd6urz07hN48+ZNu1itt2wUpZkQ0ztzGxFHtBcQCd7rSTNyraxcsYIOEKvOfuiB2mbdfZWcVVFAhU9CpN5ac/93EvuOu7PeWs7m1iIh+sWSJWz0MYEIv/oNGmh1ry9Pm2Y4f/483S90tkQ0eGe4h/iZMgZ379qFd996m22JMteo1T+la48Z+yQeGDRIV6uMwIEsl5f+82+cTkpk4PJsw9dw7XYGs1So9T5ZTZSGTUWDWguA1egqcs65glmea4km/DhCNgoxvTObWCJahJ5WkaglU1qaUW7/2jVr8OWSL1gFNvmY+/Rtgl4dXBESaGwTn19wx4yPlbPX1Ricf17dpxoCahTNYBf9Xknvo6mNaRm38V3sFd16a5V0L7a+R1oyFShSkJ27tShTq33baAx//DG7BZOUaktFita0Z733WRbrEd+S9nvu3DkcO3oUhw8dwv4/9jMepItAlZINGKDczGYZbOQGq+nvj1ZtWuOtt98udfCePxcByrPPPIP1a2JBManQsDDm7toXvxsXTiWy28IjIvH54kWsQJQukeJQ6U4v4hy9ZaMEFMWp1NssLckIYDpEb86cyTQvuiirqXadOqZdZt00BxGlUMlJTUdKzi1NciY1hfz/1zR9B8jSeD+YZVUzyJ99j+ayl5VWq3ljii+QJUip1ksXLmZxEf+gWrh6JRW9Bw7ExEmTWJGdWisUAhRXNzd6f0JnqzT7Le13uWA9duwYjh87htOnTpmBBykxdFGyAdGD3FzhoWFo2KgRIiIjyrRBJWWExfyjA6I7tMf/Fi1E3Xr1UFBQAFdXV1y8cAF//vkn60iwIW49+vbvh/c/+IDNq5eAUsQVendo1r3bsFpLAy0motpaomlqlclCMba7GIKu/7gGv4BgbN9+GTv+2MuyWkhzVBMgpFmqdV62XCMnJwf5eXlqS5t9npOrfdjS+cREqrhmtSP3d+ume28tTQ+guJm7VZjPPjaWadueXl7MnUOFiO++/76m2hEaSlXY18upAIXOSXZ2NrM6qB/XmTNncOL4CauWB39+sjrCmzQmi4P1GKPuxn5+fmWeIEEJJ83DwzFu4kTw+hOlcCStmi5qI0TgQi1vvLy8NA2LkvNQjIdAWigWkqOyAAo9R2SzzujXIQ2v/KsRInofw9fLPqWMIacSTCUV3Dt27DA80Lsvzlw4r1t2UEn3Qt/jWXIrl68wubWqZRtdOdVDjX+SwOravRureWnfoYNqDQR9h2IuvXr3pr867L0RSF7LzGQD0whACDz+2LsPfx+IZ1YGjwWR64rAo5iSUQimzz73HO67/36hAHZp3oXld3t2626oFVzLLA5lS9vmI6u1CkcJKBJQrPJsZQEUCub+9M1n2B/XCl+uzsDnS6viUMIhhwklPQUErUUFcidPnHBosJpcPBRUpiA7NW8kVw4HkXuGhaNt/wgkJ6bh9O8Xcfq3i4wErkFggWdy9ZBrRQ1cSPCRFq9nzYa9d0HgkZyczFxWf+zbB0oIOH3yVDHw4M/Jnyn0nrrwre2BtNPXkbQn1fSsHGDIQqMYCbmc+g/ojz79+mmy1ErKP3w0ALXNV6aK6+2+kYAiAaXSAgoJhWbNYzD3pWoY1KM6uj+6H8OfervSFMbRi+vUoaPhqafHY+y4ceUOkhRk/375cqxauQq79u5hbi26SHi2fTACrfs2RXC4P6q5GV0pt/JvI+XMVRzddg4HV59G6omrDFjoUoILpQpHt2tXzOKimo1dv+/AvgPxuj4rPQfVt3DwoGafyZcuM/AwPo8xC00JHvT/jXvURb2WteBRwxWRHRvCu6YnfPw92fPSs964moOLR1OR8NdlnNlz0Qxg6PsELHSVB7hQEWXb6GhKzzajnQQUI//pXfsiXV4WsFIZLBTeKvz8to6snsSn1U6hLq8l1QId9D2D2lQ+vffFK9l/XPWDSSgywevthWZdw/HA1C7wr1ud/Wx+TkGxn+cC9/iOBCT+lYytc/80afL0FwrYU5YRucUIXLh7iI8JprqVp8aPLxGoEHikpKQwlxVZVRTvoP5g1NWYgwc9R8EV820TeDRqXxdV3MHAg4CSgUwhWHLAtHxYJZjaAphbXkZgKWNwsconElAqIaCoHXgtQXm1tbQE5dUC0Y7IT9dSh0LxhZiYGKT/0Yk1bqxsgMJboR85Yr9thhpPiHxObq1fNmwANWikAjyutfMGjRRc/n7FChaApyymNj3aIGZEK9So7Yu6zQrNkEIrhf+eUtie2JGIA3En8PfKM+xjHm85k3gV4aH+eGDIYIwcNYoBAVXMi4AogUdCQgKzPChziVxWF5KSGGDRRdlmdFmCR/2OtdCsWxjqNA1k+xcFDxE62gKYo+sTkZuby5IWuOXSrGUUhg4bqpdbzBAfH18saUOOAC56a05dhyKSPcSYuaC4BmfJmJTSJ3KV91q0J5G9iexLdC1RmlEaKg/kckB54qVUNIzoXyFST0Xed+E9VgWFhu/bvZUH2ed98KEp5ZfcUxSAphoGy67EPJ7y26ZNmDtrFgtWkyus8xNtENoqBJExYXDzdMWd28Y0bXIN0cUFbWbyDcSvP4rd3xzCtVM5cAkOoCIIdk/WyT3Mcsm4epWBwlpFt17aJwXJKdNq//792PrbZiaYKS2XwI/XeNiyPMoCPJTPRX+vUtVYl3T1YhZuZuQg43IWXODCXGJ7N8Sz3lv84nUp/Bmoc8DTEyewgWMlHG5m4PEnpWzS82zquZboOReRP45YS1SeidLMhfz3aodaFBFFtAhKFxbpAcRz5NX2pqdVpOdaojTj8yPIQuEurw3bb2Dos+eQnn5OKLNIjUbO8HmLiEjDv6e9qHsMhcD4/XffY+mvPHuJrBGqc/n3i1NVh0Nx2pCg37Vrl6mQlP793h5t0LhLXeY6qh8VbBNcLh67wuItWxbtY1aEoXkUqnkYs6eqJO0zBbd3bNnMgIsuLoh5iq4SQMjyCO9YF2GtaheznPh+OcBpebdKtxf/HgEjB42UxHSknE7H8f2nzECD7m0Z1hL39YthqcN169Zl44mDg4Mx+4MPsGDePNQNDUNWYjaLNfGCRyoEnfDMJHTt2lUYXCiGQmnKVCBJgXN+6Xk2Rb0fziobtXg/RPhD5DlFaSa7DRdSXM/eN1oDZ9evX0fb6F6moDxtqV3/v9iY2MrSwoOyvGhkrB4Dpni7+NdfeZUFycmyIEuANPzR48eVeu6IckjUD0tXU7Yd45JhU/qYrBelS0ip4R/efAZ//3YSf35tdIlVbdveBCwEHtdzPWFISWf/RsKXsq0oYE5WUc3a1ZnbSmkZ0X2i4GEJGPx7FBMh0Mi8fJ1lsV06ko6T+84iKTHFJG+CUAtNOjRCm7ZtWKJB/fr14R8QgLCwMFWl5vHhww1Uvf7gK91M7kByBVILf14QKQou1Avt4aFDWbt8aqlCxYp6n01R4SgSn9WzZx+9DBFlu7RdOCxBRq3/GdFflGYSUJwAUCjT4q2ZM0Fpwzt/uofFUWhGepvB+1gDvopQda2mCfFhTSIxBVtr8Up26iJA8Q+KLRCgcGE1eMgQVeGntk9rn3Pr5dvvVuOPuJ24glQz60WZIcaskqpVWJCf4i07vv4LiX9fhFcNTwQ18GcB89pNA0oMHraC6wQaF46mMNcUB41Th4osDQKMkLBg1G/eGPdENUFUy5YIa9gQNWvWREhISKnoRgIpMqAZ+r7RHr2e6oilz69Dwr7LGPboI1j78xqcOXHcrNq+U4eOoIy/3n36FCuSJGHZvGkES9F+821jzzAJKOZcKQFFQQ8taWp3S644kSc9LQ2NwrvilQkeeGWiMQgbfzgH9z9xgI24pcMlor2URGCW13eo1mbliu8pnVZYgPEg+/xPPzNza9GeqUHjk2PHlniaYEmem7RWStel+elx67exrs/kvur5dGfmoqrbvJYpJZeDC8UiKE3XWkzGcg+2rAy6j4MGuabu5AHJp80tDXJLedYKQONGIWgaEcFa6esFGmq0og4B//34A7y5/RmQG21Kh1mmoVyUdLJq5Ur8uuGXYuBCrknqj9a3Xz8TuPCYIilTM2bOZFaKKO/rqW1LC8X41qWFYoX7RRhNi59WrXWMaAyFp0OS6fz79u2sPckrE5pgwmMBLIWYLJXn3zqOK1l1MPfjj8pVeKoJEa2fEzgMeWAQLl+6hO9X/2C3UI4H2f/32XxmhfB28RTsHjb8UdbanlrSaN2D3vfTPqmvFDUtPLTnCHOPKWMvlvUt9PvWQIPAgi5lPCM3s4AFxovcU9XRMiwUwQ2DQJXkBBrUFJGBRo0aqFGzprDg1ZsO3AJddGo6A85XO3+M6f/3llnaNHclxq5Zg82bfmOKBX+vFFui7sGDBg9m4PLJRx+x7to0D+f5F14Q6tHFFLP0dIPa2RR130hAkYBi85yIMJojAYU2zkFl2qSXcD3jEMaMboSoJr44cCQb7ywgf3cWm1zYoEED1KpltGKUFwkUWkN5BQQEwLe6sdaCX56eniygannRv1telHJteYk04LP1Ishcf2naNBbIfWf2bIx+8kmTtUKfbd+2jVWyK9vFkx+eGjQ+8uij6D9ggMOEppoQJh6j9F+aoV7Yzwv1Q4PRrEsjtOoRwawXDho8nmELNMg11TA0BOHh4WjWvDkahIbC08PDoaBh7/kJWBuFt8HbG0azBIa1s3+Ha3JNmzFAUqQOHToEa+BCvxPTrTuruzmTmMBAxbLQ0dZeRM65BBRz6ulJMxlDKaSt3n5arRYKf8UECJmZmaD26at/jEPS0dM4lJCIOkHG3q+krZfVxSvIleuHNWpU7OcCgwJZkI5f1FWZgrjUZVd5ebi7w8MCpKr7+jKh+O3X34CynigOMurJMQwglZXsvAUIr+uIjo52uDWile7ceqHaku3rd5iC+xTPaNi+OXNNUbZUg/r1GWhERESwRofU/r40oK11n3rcz4tzyUIhC+y3L/YhfZ8rjaVWfW88lXrdunXYt2cv62ZAlot/UCDbGoEKNRUVGamsp3CUFoqRM6TLy8oJEWE0R1sofNsUZ+JN7yi2QhcJGn5Rd2D6f6qkpm7BdF3PysLFi8b+U1nXriHr+nX299ycHOQWpl8W5OcjKSmJgQGBQNoV49q3CgpYIR1dPOXTmpAhSONpr7y1Ob/P2r/ztufKWev8fi4satW8g4wrV5GSYaxgVzYrnPXhbPTs1avCCVdrtCPhdPnyZfCuy6VJTtADAPReg2IoX6/6EpOWPcwA5dtX16OJb2t8On++XUDh81c4z5MyRVYeWS7bt203gQulgouAisg5lxaK+dvXk2ayDkVBWy2AonYgtVgoNG3O1kX+YNFEBlqDXAm8vbflmhTcpN/iz0k+bbqH/zv9Fu86QEBFgHU13ZjiSt8jgUjXnTt3GGjxSwlelAJNV0ZGBlJTjNYUtU1POHvWdL/SylL60PnfeYEfgVuTyAg0btqEubqoBsIZ4iZq717tc0qzpewqNWGrto6zfM6zvMZ80R8tuhst2jGhr+PrZctUu2Vb1lRwficeVoILj7mQImRvJo2eNRUia+l1zolmojV6Tl2HIsKUSi3C1v1aMjFIW7Ml9LiAE51hTAJU7Rnot9QGI9EafMCWvb3RfSLuiLuFZkQPXtFM1bTEB/wdEpBQXIbAqUaNGmaf0T0EXqSN0kVBZb8aNbBv717s3bsXGzf8wrRTsoSUlg61+WjfsQP69OnDXEQlrMZWY5ky/dzUaic9XTjbrUw3VMrFaajY7j9/N1knVOj5at+PQa126tWrZ3N14hXROg7eVdneeqJnU+Sci8ozR5xzUZo5Qjaq+je5wCjJ9EFbnKSniaXm5yShpbWXl1qWiIgl48y54iL016p52aOZqIVFNKM+UXQ/pYxTW/Y/DxxgzRGpwSNZNkqAofhL86go1l6dhnZRmqwI2JdSfpb66/ScXe7thOeen6KqwZf6x8p4ASpYfWPGDLy94VnWC42KKWf0XICHhwxn1e72pvxpLQDmioqtRxLls7tlBHB5y0ZmZYnwmzMLRzWi0fNpYTSRMZciOfEVnWZatCBuldjjpZLQTBlLIpcbjardt2ePKYOKfs8SYGjKInX+7dCxo1O7xyr67HmivRJMKLOLUpxXvPIrju8+heSMdNAEUXuXVkBR4zMt5/xuqXHTk2YislECioLjnWGmvDNYdbQHZwAUS1pwgCH3JW/uuHPnTlBDSAraKsGFvksWzCOPP8bcY6ITF0UULD3uWbRwoWH5t99RsabQGdTjN/Vag1wpE//5T5ba3XvEvbh/RDsc33MOy96IRYuISGzftZO58vS2hPUUjhJQjNygBYQloBSeIL2JVhJt29ph1jtV+W7OXlEWGK5fE2vq3kt0J7Chi4TduPFPoX3HjoiJiXGoIKeeVe+/867uQ7j0Ag1ahwCBrMKU5GQkJiSw7shEWw7edA/P7qNU6P8u+9DMhScBxfg29D7nWtzReoKwBBQJKFbli4ib0BktFC2HkwLf1B6FgvuUYcabRyoBhiqzHeUecyYLhcCY5s9TFh+Nad7/x37W5sbyIguQugo3bNQIUfe0RJcuXRAcEsIaSCrH9fLvSUCRgGJVAFX0eIC0UMxf690AKPTE5BajORSnT582Da/6Y+8+nDp+wkQQ3g2XijqpwPIf7duja7duZZ59RanD1PHgvVmzytxS4plI586dQ8K5c8zaoJksRAtqf2J5Ufp2nfr1ULtOHURERrB07dDQUOHuwxJQzCkqLRQLDpOAYk4Q6fIqoofIaFa625E047EX2geZ7dTckU9H/OvPgzhy4rjZLBW6j5oWxtzXBZ07d8a9nToJpZ2LuptoQiOlv/JBUqLfs3cfz5CjQliyNqjI9cKFC6CRAfv37rPaYYEsDuqNxoGDt3nhs06CgoJMg/WU6eAi75K7zNQyJh3lvpExFCM36a1sC2lHFRlQZNpwcTGktyuCMrDsCQ5HA4olBZQAw4vnyD3Gha+le4w0dups3L1HDwYupK2L1DXZAoApkycbCluMCJ0/5Tp8iB3V79CY4dSUFGZt0Mx55QAvy9+m+FF4k8asRQ4BB8WRrLWu57ULtnzvjtS27fGZo865KHCKlBqIriUKwmqeCL1pRvsXYmiu/ahpUqI1ACIFNx4eHnB3d1fdn8haWgob1YJYRAOR55Q0M+cWZ6WZ5b6U/bf+PPCnqfUHPY1yWFSnLjEshtCmTRvUrVdPiFdpDYqdPDV+PKzNTecU43US1zIzGVgkJibi9KlTOH/+PJs3b81Nxb8bXhjjIFdVUK1apm7E1AzUWpxD+ZZEedZZz6Yzn3NH0MwRslG2XlGcKC1ahBq4imoRImOTtRZmqu1Nz+fUcy1RmpHmxVvE2HrWktBM2faD1iXrhdrPUPdgPv+dt9LnAEN/Umdcco9R3zFbAWoCCRqX+96MGaYZ8/QcmRkZyMjMZNYGxXooKE4ta3inXVrfWt80ivlQUacSOCKbNSNlB+SqslTGuGvSHt1KQjN7vCbCG87cRkS2Xil6u6IZpLLbcCHNHGnKq1lFWvyc0jesr29YWfvC02i5e2xNbKyp9oV+ldJpyULocG9HtGvXDn369WPTEMmVNv2113Fg7x7Whr958+YsjpN86TJLEFDW0CiBilJyCUzaduiIsIZhbP4JBfLpzzq1a7MGoWpWBxcJau4Puk8Ln4mkkIrEWiqyO51oVtGzIUXdbBJQLFQnkbiBiEYl+gJEtW2RoLaWgy4BRV9AodWsKRskCK9cuYK9e/bg999/Z9MIlcF9DgwU9KYRuJRuy6+c7GzW1VnpRqO/U5yjVZvWpmmL5KaieAcBh5eXl2nWjTJALtrzTgKKkfpaWrGL0EwCirmglRaKtFBsei3uFhBW07ZFrFcCmMOHDzP32NatW6G0XnyCvHE728BqYcjqIHcVtYhpGx1tGtPbrFkzNlZA6aoSCZCLao4iwlGL4qJGM2IqaaEUHS0RxbEy0EwCigQUCSj5+fZCAZoqnXn7Huq0TNYL1XzQVd3PD3Xr1mWTF6mJpUjCiQigS0Axf3XlTTNpoUgLxarwENFC+RdFmFa6vLQfdEfRTE3bFuUNy3iAMj2ZqEGuKtG26KKuVQko2vlMT5pJQNEIKLIjaHH8kYBS5I+uDHGnsgIUa5qLKDhJQCminjPTTAKKRkCh2/UkmhY/rQwwG1+WpJk504r4o7XQTAKKdj5To1lliAeIxJ30lI2VgWayDkUhq7Ro23ad7gD5yIWqqWUdShElRWlWVnUo9t6pCG84c02FpFnR2xV1eck6FO00c+HjW9UEJI13VbuoEZ/IVd5r0Z5E9iayL9G16D6R9UT25Yi1RJ9T5BlF13LEc+pJf9Hn1JNmeq7lCPpLmplLTD3fpyPWUm1tQo+r1LyomthWta2IFkfriSC/qBbBNS97+3JkBbC9fREt9KAZ/w1RmonQX9RasGdh8X3Rn1pSSNWUktLSTPlOnIlmyn2J0oy3aSlLmlnycGnpr9xrafjMcl+OOOeW8szWeXcEzZRWqa196U0zTYCi1jlUC9HU1hI96CJ+Tj396ZXBzylCM+kbNhfRaokYdLeeNNPCszLWaHxXkmbmPFvesUb6dQkoincgRwAXEUNP4VgZQFgCipE39M640mKhyBZFRvo7imYiiRgSUCSgWPWWSECRFoo1xpCAUpwqaspGZaGZBJTCd6/FFBYhmpZ4gJprz1ndhBJQJKBIQAkQUrgloBRxihDBKnpHUAko5qJBxlCK3DeisTo1oSFjKCXT3B3lvpFxJ+1xJxFlWwKKdHlJl5fAIDcJKOBCQQAAAABCSURBVDKGYvWgFGatlqcnwlEgLAFFurysngFpoUgL5W4XjtJCkRZKiYWjdHlJl5eteIB0eWmLFVWWALMElLIBlP8HEWC8oNK0sZw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9529" y="1955303"/>
            <a:ext cx="871695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Thank you so much for coming tonight!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We are looking forward to a fantastic year together!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Please feel free to reach out to us at any time with any questions!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Emails: </a:t>
            </a:r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  <a:hlinkClick r:id="rId3"/>
              </a:rPr>
              <a:t>bangiolini@jacksonsd.org</a:t>
            </a:r>
            <a:endParaRPr lang="en-US" sz="32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  <a:hlinkClick r:id="rId4"/>
              </a:rPr>
              <a:t>mdistasi@jacksonsd.org</a:t>
            </a:r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 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 rot="21132147">
            <a:off x="9600111" y="1620542"/>
            <a:ext cx="2677736" cy="2201694"/>
          </a:xfrm>
          <a:prstGeom prst="wedgeEllipseCallout">
            <a:avLst/>
          </a:prstGeom>
          <a:solidFill>
            <a:srgbClr val="EF41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KG What the Teacher Wants" panose="02000000000000000000" pitchFamily="2" charset="0"/>
              </a:rPr>
              <a:t>Please make sure you signed in and filled out the birthday sheet!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36A4-8996-47CA-AE1E-7B1523DD5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9" b="96985" l="9799" r="89950">
                        <a14:foregroundMark x1="37186" y1="85678" x2="37186" y2="85678"/>
                        <a14:foregroundMark x1="48995" y1="86683" x2="70352" y2="89950"/>
                        <a14:foregroundMark x1="24121" y1="78392" x2="36432" y2="83166"/>
                        <a14:foregroundMark x1="36432" y1="83166" x2="29146" y2="94221"/>
                        <a14:foregroundMark x1="29146" y1="94221" x2="21608" y2="93970"/>
                        <a14:foregroundMark x1="74623" y1="96985" x2="63819" y2="969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9195" y="3233393"/>
            <a:ext cx="3464269" cy="34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51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75344" y="2044381"/>
            <a:ext cx="97166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9:15-10:15</a:t>
            </a: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MATH		             </a:t>
            </a:r>
            <a:r>
              <a:rPr lang="en-U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2:10-2:50</a:t>
            </a: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Social Studies/Science </a:t>
            </a:r>
          </a:p>
          <a:p>
            <a:endParaRPr lang="en-US" sz="2800" b="1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10:20-12:00</a:t>
            </a: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LITERACY	</a:t>
            </a:r>
            <a:r>
              <a:rPr lang="en-U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	  2:50-3:10</a:t>
            </a: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SEL </a:t>
            </a:r>
          </a:p>
          <a:p>
            <a:endParaRPr lang="en-US" sz="2800" b="1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12:00-12:30</a:t>
            </a: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LUNCH                      </a:t>
            </a:r>
            <a:r>
              <a:rPr lang="en-U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3:10-3:20</a:t>
            </a: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DISMISSAL </a:t>
            </a:r>
          </a:p>
          <a:p>
            <a:endParaRPr lang="en-US" sz="2800" b="1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12:40-1:10</a:t>
            </a: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W.I.N. (Chorus Thursdays)</a:t>
            </a:r>
          </a:p>
          <a:p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1:10- 1:30</a:t>
            </a: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-RECESS</a:t>
            </a:r>
          </a:p>
          <a:p>
            <a:endParaRPr lang="en-US" sz="28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1:30-2:10</a:t>
            </a:r>
            <a:r>
              <a:rPr lang="en-US" sz="28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- SPECIALS </a:t>
            </a:r>
          </a:p>
        </p:txBody>
      </p:sp>
    </p:spTree>
    <p:extLst>
      <p:ext uri="{BB962C8B-B14F-4D97-AF65-F5344CB8AC3E}">
        <p14:creationId xmlns:p14="http://schemas.microsoft.com/office/powerpoint/2010/main" val="21830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0"/>
            <a:ext cx="12192000" cy="68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1103744" y="-144463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L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I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92D1BE"/>
                </a:solidFill>
                <a:latin typeface="KG what the teacher wants" panose="02000000000000000000" pitchFamily="2" charset="0"/>
              </a:rPr>
              <a:t>T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E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KG what the teacher wants" panose="02000000000000000000" pitchFamily="2" charset="0"/>
              </a:rPr>
              <a:t>R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A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92D1BE"/>
                </a:solidFill>
                <a:latin typeface="KG what the teacher wants" panose="02000000000000000000" pitchFamily="2" charset="0"/>
              </a:rPr>
              <a:t>C</a:t>
            </a:r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1891" y="1024235"/>
            <a:ext cx="983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Janda Stylish Script" panose="02000505000000020002" pitchFamily="2" charset="0"/>
              </a:rPr>
              <a:t>Independent Reading 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2089" y="2095458"/>
            <a:ext cx="67860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Taught in small group &amp; whole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Mentor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Reading Response Journals (RRJ)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Conferencing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Genres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IXL Diagnostic/Weekly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Reading Logs (Collected monthly)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AutoShape 2" descr="Books Clipart Png, Transparent Png - 1500x1118(#591289) - PngF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png;base64,iVBORw0KGgoAAAANSUhEUgAAAZQAAAB9CAYAAACF+ZVeAAAAAXNSR0IArs4c6QAAIABJREFUeF7tXQlYVdX2/6EygyiD4AiKCirmgE9NsZzn1ErLyinNntorrWfWq3+ZNpv5tEl7DmU2aJqVIpqZU86JWc4ziAMgCKIyqvf/rX3Zl3Mv996zDxy4F9zn+/o077n77rPO2uu35uUCgSsvL89w48YNuLi42LzbYDAgICDA9g2Kb6anpxvU1vLx8YG7u7vqelevXjWoPULVqlXh5+enutaNGzcM+fn5asvB399fda2KTjM3Nzf4+PioPue1a9cMt2/frvQ0E+FZd3d33WimhWfz8vLK9Wzqec4lzcyPjjPzmYhsVBUY9LgVXThqOZwiRJOAUnQIJKAU0UJPENbCsxJQjO9A0swcnETOphaaichGCSiKdyAtlLIRjrRqRQdhNc2RnlECSsXRtiUIawdhCSiF/K03Cld04SjiJtRTOEpAKVvNUQpH7cJR0kw7zSSgSECxGtuQgGIkC8X9RGN10kIpopmMoWi3xCoDzSSgSECRgKKSSCIB5e4UjtJCkRZKiYWjdHmZk05aKNJCsXqYAKhZYnpnc8osL+2A7iiaSQtFWiglBmEZQ9F20GVQvjiriYCTo4SjtFCcwEKxpdXwf9fiJ1RbS9QVQdo2aU32rmrVqgnXoRCjqV0iz8lTrfVYi9agw6m2lijNRNbSctBv3bpld2tUc6QlkUHtOUXof7fQjDIT9eJZUZrpSX89+cwR59yZaeYI2ehCgk/tANPnBQUFqre5urqq3uOIteg3RfYm8oyiazniOUWeUXRfos8paWbO8iLvQE+a6bmWKG+IPKPoWo7gM0mzsuNZF2fVVqXmVfTSpeZlfgAcoXmJaOXObJVKmhXxkLTkzc+TCAaI0sylvAO0WgLk0s9pfPGSZuYHoLwrgEUD0bKjhPl70uLmVGvFJALo3P2ktpaocCxv2Uj7r+g0UwUUOkxa/JxqfZ2kcCxb4ShBWDsIq2WvSEAx51nZUaKIHjJ5xZw3VAGFbteTaBJQJKBYC7Q5UnGRgKI/CFcGbVtaKEa+0FIALAGlULqJaqGiZrW06or7adVcEY6iWXkCCleoLly4YNi7Zw8yMjIYoWrWrImu3bqZdewWSbvV032jRdlTo5kEFO2KY2WgmQQUCSjWDAb2byICTU/fdmUFFBLU9F9mZiYIRDb/9hs+nT8fkaiC5j41Ga2P3sjAcdzBlMmTMfXFF1GvXj2WMKMGwhJQtCsuetJMT++NBBQLUaR3sFTGA7S7IiTNtNNMTdsWtV6VQXkOIvQ+jh07htg1a7Byxfc4k5hgOjUP+QRgcO3a6OTqAVe44NDtfHyQloztuI34jb8gIiIC9vamxRUh4r6RFoq5QBOhmQQUGUOxqpGLCg1Rzd1R2rYEFMcBCv0yBawpMeXChQv4Zf16xK2Lw6Ytm9GkZgCSMtLx0PDhePW113Dp4kX8tmkTvoldhxsJiZhbNww93DyRYzDgw+tXsSA7i4FK48aNYSvRRQJK8aNc3ladBBQLQBHJQdYiHPWqmpZ1KEUvStahFNccnbE7AsVFtm7Zgrh16/Dt8uW4LyAY/Xz92OaXXEvHgFEj8P6sWWaTSMmqX7xwIV6YOhXvhjXFSG8/BipT0i8jr3kEVqxayaYx2npeLe4bZ6SZM9fuOKtsdGaaCQ/Yys3Ntelr5x+IjNmle+kQqS3m4eEhNAJYZC0y5UXG2XLtUm1vIs9JL13SrIiSlY1mxFNUMU6jsQ/Ex2PdunX44ddNuHL0CMbUb4QBXr6IrOqK47cL8MCJv/DytGl4b9Ysm+ft62XLDCNGjsS6iNZoUdUV1wx30OpYPNbHxaFf//42v+cInnXWs+nM59wRNHOEbBQGlIo6U560Mq0avlogVCQQ7cxFbiJuAa1WqT2aVYZgI9GM+IiEFrmgTp8+jbVr1mDjhl+wa+8eDAiui0eq10Trau7wc6mCai7Aurxs/PP0EcyZPZssENWz9vjw4YZrW37H54F1cMsAvHc9HVUH9qEAvl1AuVvcnOT9sMVnjjrnoi5wEZkhupbo2VSLAelNM9q/KpPTTc4sHNWIRvuXwUYZbLRmdWqJQZAlkJqSgq1bt+KnH3/Emt17cB+qMpdWf09feLm4sMB6AQzwdHHB4tzrmH7mOJYsXoyx48YJnbMdO3YYYmJi8FezaAZK2wpy8Lm/D9Zv/MVmc1PuGtZDCRIVaI4QjjLhx8jBzlyvJQHFQsrICuAigshgYxEtSNB/9skn+Gn3bmQnJuKFepHo4e2BplWrmUCE302gsjTPCCZq7ipLkCPFjbTPtRGt0LKqG8v6mlT1Fg7+vt2sPkX5PQkoRdTQojjeLVadnp1L1LIhJaBIQLEZLrrbAeXsmTMGskT+u+QLJB09YnJp8RRfIhxZI5YXy9BKOotfN25Er969hSwTizUMS5tEsYyvP29JQOG0kRaKtFBsCisRH76W7BW1ILoWzUUEhSt6AzcRN+HdAihK9w0JLYqLfPbJpywuQqm+Y/0CmEuLXFC2QITzH2VmrUu5iPj4eERHR5cETJhXgyyUNtXcmNssvlljrImNlTGUa9dYOra9S8s5lxaKkZJaaCYiG4WYXsZQzNlYAkoRPUQ0R7rb2WjGCw8pU2v7tm34YskSlupLF3dptarmyoLj1iwRpYuLMrKeTb3AChIv/HWQVbmrKTnWPucuL8r0qlelKsvy+nrZMowYOVICigQUxjIyhmLl5EgLpch81TPAqadVVxktFA4iyiytN2bMYC+DZ2mRS4uC6mpAQt+heAkHk1uNG+L7H1aVGExovfj4eEN0dDRLHV58MQnJLZpgy/ZtdtPnZQylSMBo0balhSItFKtKn5r7Ru/UONGKeme26kQAXTQ1kSwUe+mc/KU50kIhcCQQSU9Lw+bNm7Fk0WLm0qLCwydqBqKjqwcCqlQRAhFLy+Sx5ATUad2KFSCKKge2rBeqRXlq5EjkBgQi3McHa+LWoUWLFnatHQkoElBs8VN5y0bah5BpTsLx5s2bzN9m66IDKyI06Pv0oGpreXt7O6SwkfyE9vZG+xct0quoNKN3KWqh6F1YpyfNaG+8IeMPq1YxlxY1ZHwsvCnaVfNgBYR02XNpWeN3skyO3C7AiKTT6DdoIP63aJFQ4ayaG2zQwIGG3zdvhX9QIL5f/YNQHIZnJqqdJ0ecTZFzLspnIkV6omdTT5o5QjbqSTMtxaAislGOAFacclENs7xbMmgtzFQTXHo+p55riVpFtsbZUi0GHTYCkYSEBGz69VcsXrmqWPU6AUJJgIS7uSidd9iJvzBu4kTMmTtXSPFReydzZs82UPuV8NAwk2Uiwmda3Jyy9YrxLYjSTIT+ojzLLXl7fED8KwL8Tt16Rc0sIgJoQUSZieHYwNnd5htWxkUsGzJSXGSQb40SubRsWSZUbDj61GHVVipqAKL83BqY0OcirklR4ShyzrXEIEQyfrQIx/IszNSTZnrKRnrnFZ1mch5K4ckWjY2IHnQtmosEYe0gTO+BBCBVr+/atcusIWOPGjWZS8ta4aEWQa+8lwL1vJXKG9On440ZM4TcxWq/9/K0aYb3Zs1it5Fb7uGhQ03rSkAxUk/vsykBxZwr9eQzCSgSUGzKPBFG0+LyUtNCRUGY9kUNGVkLlG3bTS6tB7yqs3RbCrBTx169LgKTZTev4T8JJ7Fo4UI8NX68rmDSIawT2+re/F0Y1HYgRo8Zgw4dO6JGjRrs30nhsKZ0aGkdIy2UInCSgCIBxaps0FtzcYRwFKnj0OKKqMwuL169vmrlKpalRQOq+oSEMJeWSOFhSQBG2UrF0oIoyXr8O9QI8tvVy9GyTkt8GPADAqqG4HT+Yey4th4fn5uHgEZZ6NN+OFksDFyCgoJA3auVwCIBpfgbEFGCJKBIQJGA4uenqhVXxhRS0qy3bN6MpV9+yRoyRqZfxeiwxsUaMpZGuNv77vysG5hz4XhpWqkUW94STEKqNUCBIR+uLm7s3pt3snAy72/8lvkTvjr/CRpEBuKBbsMw5MEHEd2uHYtpcqtFNBtSWijSQrHF53qCsHR5SZeXU7q8aFjVtKlThRoylhWYvHU1C0uTT2LHjh2IiYlRBXS1fZA1OvKJJ7BmUyxahhgtEw4mlt9Vgstfubvx45Uv8EvyTwxcxj76DHr26oXWrVsLpytLQJGAIgElL8/m/AMijnR5mbNIZbFQeBt3Kjwc5x9kmrlOT6u1ZkRNyBcT5IUt6J+7lor1F8/j7JkzaBQeXmowoXcz5IFBiN+7j9WZzA/caBNMbIFL8q3z2J29Cd8mf4QTGcfRtmMUJo2bjAcfeki1qFICigSUcgEUZ821liOAi17/3VCHwnPwFy1caHhq/HjWT+u56r6MCGUNIpzSylYq54IDsW3tGl3AhKytPj164syJ4wiPiERWbgaic3thZtgi5urScpHlUgVVcCRvvzHecvFNIB8YNNAYzB/4wANW62Js1e4of9sRfObMNRXOKhudmWYutDkRhi4oKFC9jRrtiVzlvRbtSWRvIvsSXYsJQkkzEzvYo7+7uzvjwxemTKHphPi8cQsMcPfSNVNLjS85mFArlRpNm2Bt3DpVrV9tTfqcwOT+zjG4mJiAmG7dsWnLZpcjR44YWvRqgc753fBRo59Z7KSkwEK/EZ+z3RRvof9/ZuJEFm+5t1Mn5hITPeOO4FnR8yRylhyxliNoJiLLRPelN82ETHlnRkSpeRWJNdHsFWfTvOgdjhk1itq0s+FS1Lpdz7RfNcGvbKXSpXtX1qKFBLHa99Q+J+AY1H+ACUx+WrvGtC5lrA19YjBck6tjbtBP8K5SXTOomCyrQqvl+p1MULzl57SlWH95NeABvPHSdBZvEY0BifCGlmxINRqJpoqLVJo7wsKi53NWmjlCNgodGmdudCh9w8Yjq3cKaXlVAJPQ7TvsEfheTsZ3IWEs/be8XFxMO4MLm4xIrVQeGj4cXyxdqksrFWaFtGiBml4+iO7QHkow4UKWBNGjQ4ch6eAlfNxojXBMxZ6Q5i6xS7cSWLxl45WV2Jm2xRRv6duvn92OyCIZP1oARa/aI5leX3TOtYCwnkXTIt0RJKAoTqccAVxEjPIAlF83bjT0euxxjHb1xws1jUOsyhtMeCuVKZMnY+68eULnQU3rpjb0Pbvcz26zBSZ8DeK5p596CuvXxGJB041o4d4OeYZctZ8Q+pxnilEwf+3VZThwfQcDl8eHG+tbunbrVsytJwGlSHDrCZx6riUBxYL9RZhW1H0jLZSKaaHw4PuM8Eg87u4jJCD1vIksEw4merZS4RlqHgCLmVizTKw9x5TJkw1z583D0ns2IdrzPt1AhVlhhS4xAioqntyUuRq/JqxGAs6a4i3tO3RgXbTVLAG9MysdJRwrcwEw5y+1d0n3aSmalhZKIWX1JlpFb+AmAsJlZaGQRv7WzJmg/lUUfO/j5lWuVgmxhLKVypzZs/HC1Km6WCbr4+IMjw99BDnZN5j77NvlyzWt+8b06QYa+LWg5c/o5NWnxDEVEZcYxVt48eT35z9BrchAPD5oLHr07IlmzZuzti/WWr5IQClOXREFWVooCrrJGIo5E0lAKaKHiBZEdxPNKONp0oQJOLZzN+bUqoeWVd3KHUzKqpXKD6tWGciNRJZJScCEU9RkuTX7DA9WH1smoMJ/S+kSO5t/DBtSV+KnlK9ZvGVQn4fxwKBBiIiIgFIzlYAiAcWewiKkQUlAkYBii4lEAIWsncTERFDwvWFKGj6uVa/c4yV8/9/m3cD0M8exPi4O/fr3F+J/NVcbn7To6eXDBm7Zs0wIVK9du4aMjAyEhYVZDZBzcHq24WsYE/Si2s/r8jlPXU6/nVwUzL+xBUs+XYwnRowADT6jSwKKBBQJKFWrCk1ZlEH5IlbRy+VFvaZWfv89Rkx5HhO8qmOiT02HgAlZJu9dT8eCpLO6tVIhanGLggZjeXh44MiJ4wykKC04gwZ9nTuHQ4cOgbojX72cgAunDyPhmpHOYX5A47bdEXNfF5baqwQYFot5JAajqv0Lk0PeKVGtSkmRhoNL7PWvMf3YJDb7ZdrLLzN/O417rgzuGxlDMXKH3uEAIQ1N1qGYH02RA+XMNBPJm9cSLCUhY3nx6YmzP/iAZofAkcF3yhybkn4Z61Iu4siRI6pz2kUFsXIwFn0nJzsbzaOikJuVagKOWsHNUKVuOAIjO8PgVweu/g3gVqsx+4n81NO4dW4P0o7vRPKBWBPA9B/QH3369WNWzHNTJyA4sSler7egVLUqos+kvM/dxYMVTY7+uyerxP9swQL4+voKKWe0TnnwmXK/sg7F/C07pA6lvAO0eiKinuY3vQqR2Ag/KPby6+kevTR8vbUIPWmmttYzEycaqPJ9aZMo9HDzLNdiRaIbr35/OesKDvv56tZKhdbmg7HIyqDLOyQS6d6NzYDDvX5r0wl3qebO/m64lWfz3/KSDjKASd3/M7JO7kFYXR8EhoThUMJhRPp2YgWQvlVq4A7usDW0VteXBFTIWqG042fPDsLtwBz8/FMcA2QRuSFynvhMdnt7U+Mz5XfVAuTsXXl7C9UaiTyj6DnX2/vBXZC26OYomqkyBm1Mi7aqVkgjKrgrS6NDtUMsEoPQAsLOYMrToe7Xqzf2JSZiXWA9tKjq6pDg+zXDHVArFZ+GYVi95me7BX1q70n5uRJMvO57Hr4DXgcHDH6fEjhE11auQd/nAJN59GdUO7cHGdWAKJdu6B00DGGuTRHl0R5kRZQ1wBCoUEv9N5KeZh2PaS4M9QxTE2qigHLjxo1ybQKrV0mCo2SjM8e0yx1QKppwtCYM1LQgvRmtItGMivqio6NBnYIdEXwnq4QuApN+aUnw9PLCvgPxwn5/NeFPs0xWL1/OrIcqbcej+uC3zawOte9r+VwJMHdupptcZMkHl6Ag5RRbiiyX/p4jEOneGo3dokwzVcrCgiHw+jz1TXx87k1Q7c7zL7zA9mBLiazsgELPLmqhiCiOosp2hQYUvYlWkYSjrcMvAcVIGUuzmmcnTajfCP/29dciO0t1LwcRipXsKsjF7txsFnzv1KEjUpKTWWxj8dIvS53VRWBCFe1+rjfALZNSbVzjl60BTPahNbh6OhZpmafglwd0cnsIHWv0LDOAIVDZkb0eEw4NZhX3s2bPZnEVa6AiAaXoBUtAUTC7nigsAcVciogwWkWgGQ9QU/B9nIdvmcdLbIGIV2gohtx7L2st8vDQocwC/2jePJYYQAJQa7EhvS3SCAf07cdmmTgKTKxhjxJgClJO4HZ2JpQAE+nig8hbQ9DGvxPu9erJ4i/UhLK01guBCrXPfz1xLLwjqmHZ4hUIDQ01q1epDNq2njEUkXNeGWim6vKSFkrxoywtFCNNCOhIM33t1VdZ23kKvt/v6llm8RKlO+vgrTyTJaIEEZq/Xq9evWLZi+SKG/X4Eywg++uWzcKZSsrBWM4EJvYAhuIvt9ITkHvhbxRcPIic0xuRlHkEYTeB+/z+hXDv5qUGGGVcZU/BT1i+LA5d7rvPDFSkhSItFKtGuLRQzMkiAcXoO6ZixfFjxyHz5Cl8UKt+mQTfrYHIl0lnUUVhidgCEUtmJi2xX+8+7J937d2jmjJPRYiPPDwUxw4dZpaJz4B34dN9sqqjqiQBedVFS3CDMrPMGsC0vd0YUe59zQCGZ5GJZJDxepUFqTOxMGE2qI3NmLFjTYqGBBQJKBJQBA7u3Q4oBCa7d+3C4PHj0S33Ft7xD9G1WNEaiKxIT0VeUACe7N+fZRhRM0OReiDL10kWR9OGjfD0pInkBmOgQkBDf5K1lZ2dzb6Sn5eHEY8/wcCERvbeDIhCSL9/G91FV8+bls1OOgLv6jVxMysDni4FqOJbC973TRDgovK/hQMMBfhv30gzWTAUg6EgPwX4I+60RSe/Xmjk1oy5yEQAhoDlx6wlrAiShnvNfOstiNaEOHOAWbq8jDyqZTSGqstLa8YSFbnZqtGgtfioV7XjdDelDavRTPRwlgfNCEyWf/cdaEwvD74TAGhpO88Bg/NANYWtkH7nDrg769cqd5Dv7Y02jRpi0ODBbAJhSEgIcnJyTEI/JzcXnh4euHT5Mq5nZTFBlpKSgtxcYwv4CxcuILfw/uvXr7N/+yP+GPbtO4D+/Xuw/09Ly0BOajpS3LyRevKoGWuGh/qzoH5oXQ/czk1hn9UO8WZ/1qheFYmX85BwMsv0HUcE69XOkq3PtQJMQNUQU5qypQXD4yr/OjgErbpFYd4nHwsVkDozoOitOKqdc1HZ6Mw0cyEhJMKQIhPsynst0iip5bba/ukFkIAhn7+ti9ai1hk0jlZtPdJo7a3Fv1/ZaEY0+u+cOSzA/W5YUzzm5ScMJBxEjtwuwN952bhyqwr83IFreUD6LWOhHl1xyZm4Aj4PxA+1gn0QFhrMPkvIzEXqyYtkUxTeXSTIqcCwVm1j8aCXrzv8vKuZhH7dOjVM67u53WZ/D6xJbRyNV0igK4L8jbxR3acavDyLs4Cngi28varg8Mlc/PL7deyKT8GVrDpwiR4N9xZ9US0gTI19nPZzS4DJO7IB+TdSkXtyGapcTkNd124I92phsmAIYJQXL4KckfhPJAUewreLflKdFElnU228r+jZFDnntF8aoStyzstbntHeRGSGKM0cIRtVhSc9pDO3EXFEewERV4sz06wkLTHoeZ4cPZqNx6UxvSKdgi1dV99nZWBdShW07eiHpnXyTbKoUa0inaZOsKvp3/39jELezbWKTYGvFPT8iyTw+eXuJsTiyMu3r1fROnQPAcn8H25g+++ZyA+KQvD9o+Ed2R1VvAPKrB7FUQhkzYK5tns+LqTuQX3XYDS42RyzG66Am0sROPO4yrzkV/DV+U+o1xmGP/YYC9aTh8Ly0lI0ba3Fj3I9rZa8Gl1FzjmtIXKe9FxLlGaOkI1Cp82ZTSwRP6eWtFuRITJ3W7CRgtN9evREfuoVzBUIvhOQkBvrr1sF+O1mLpZduIorcMfoQbkY+2h9RDUtEkB0IEWEvprAVxMOJf2c9nY18zbWbM7CNz/fwO6D59EiwthmJfTpZaxC3lmC8CV9RuX3rNW6UMyIssWyz+9mYEJXB7dOuAedMDZomhmg8LWUcRVqLvniSy8xd6SyXkWrO12tC4eWc+4MHSWsvS+93Wx60kxENkpAUbxVvfvtVNSWEswqcHNj5jcf0zugmjvmBtRm/bGsxUs4iFAMZE9BLj6/nocDKXnMGhnb5w4Gda8OpeWgh/AryzUISE4lFGDl+gy8s4Cq0qtjzuzX8cjw4RgzchSSa/diGV8VGUxsgYfhwkGkndiNVOon5gfW8qVbtRGsnoVavjR1v4eBCLdGbL0H+vzPnB0YfbInBvUcSCOWUSs42JRaLAGlOOUkoBTSRM9mZFqyCqSFYnwBetOMrLAlixcbxo4bx4LvL/sG2AUSskbWZmdhQVIB288rEzzQp4svoqM82f87ysLQAjrcUoo/nIM5y67j5w2n0L59V7w07V+sSFKxlqH1q1ugbP6o5Xccca9lrzEqhKQ6FcpSu3lyOwMPuviAsP4DBrDJjTOmT0fK4atYHLy1RD3DlM0lc4LTWFyldevWJheYqPtGpDBQWijmnKU3zaSFUkhfLYwmQrTK7PLixYozZ8xgGqW1Mb3K2EhcznWszLnDrJF7W7vg2VF+DEi4cK4oQMLdWu98loZLV1JZVf2/X3wR0dHRZlb8kSNHDC1atED02386bQDeGnhQFT3vZMzBg44HtaXv2rUrWt5zD9pGR5ulYpOrs169eljReheaubctVXfjfEMu3j//ApsI+fWyZRjy4IMMVGSNmzkISAtFWihWFc6KGHciMKHUWnLpbNqyuVjwnQPJodv5WHUtB0uTc+AVWgVT+rlhWL+aaBJmDKhXBBChfRZ3a9XHnNmTmVvLWrU9fcfZAMWyQ7Eh74bZnJXMA7Em/mwXHYWeAx9G586dER4ejkbh4XZd3tRO583X38DvLa8iz8Az70puXynjKry5pJbMSj3jATKGYnyPeivbMoaiOB93cwyFNMUTJ05gyMhR8L2cjO9CwhBQpQpuFSbmUPdeskbmJGTiSsAdDP5HTYwc4IVuHb2ZYK5IIMKzteYsTMDPW6+a3FpUMKmWTupoQFFWv3PwoKA5xT2Orl0MD2QhxA+o1zgKMT364/6uXdEgNFSoJsQSKtp2jDIMvjYJD1d/ShdAYSBu0Vzy408/FSpQ1dt9IwFFAopV1UjGUIxkKU0MhcDklw0b8PA/J4AH3z1dXFiDR+reu/l6PrNGKMA+qH02BvcIrJDWCLm1dsTfxMdfXcPug5l4fHh/q24tezo48Zu/vz8ohuLRsEOZBuVtgYcy7hFZOISrXUwPdOnSBWENG6Jhw4bCw+JsPSu5Xho1DcALtT5Db5+hujSV5L9FoHLpVgIb2kXNJVd987OqtSQBpeicOyruJBIO0GShqBm7euZaaxmCYy2/XblXR+SnV4Q6FN7R4MslS/DC1KlsTO9od19Q8eH+W7n45MxV3Az1xKBod0x82Iel+1ZEa+T8pVv4+bc0vPHRWdBI3kkTHsGoUaNUhZgtfh80cKBhz8k0BPWYCI9697BYSmnThy3Bg7dGIfC4fnY/0o5uZhlXZHm0at8Fbdq2Zf8FBwfrNjhM+bzUTLNzdDRqRQYi9XgaRoZNRUz1vizDS4+Oxby55MwLE7D+8mrs2LHDbhEkAYqsQzG+IVFAcUgdirNWg4rsS1bKm4s8rTSj+//v1VexYN48TA9rijqubuDFh/f2CMQTMXno1dkXdYOrVRiXFo+NcLfWkhVJWLrmCnp2646Jz0xCz169hLor2FOe1sfFGfr17w+yDnJv3EBu+EA2+pdXyquBi2W6rhI8ci4dZfPlKduKYh4EHhTvaN+xI8LCwsoEPKw9Kx+URq1r9u7Zw6Y0/rJvOdLPVseoBqNYtXwrj3t1AZcvr3xqhT5cAAAgAElEQVTAhnZRc8mnJxTvgyYr5c3fkFNXyqu5jLTmiuvVr6Y8+lIpX5Peac+iWgTXvOz1P9NqYdmbd8+fk977mFGjsDE2Fs2DGzNSHPcoYAF2ytKqaNYIBxLu1vrfd4nY+gfwzMQnMPapp4pla6lZ22qfT5k82fD9t99h1pwPkZqSgrh1cSyRIbB5d4S07mUGLnwt3pSRZ1ylHd+JOxfPIDXlGGKio9CgSRTatWvHwKNO7dqsZkOkFYfaXkvyOQcUoHAEprEvmuHQ338jdu1aLP9lPu4k++CBwDGmViwh1RqwnxLpVKzckzKuQs0l//Pqq2ZDu/Q+m6LeD70zrvSSjc6c8KPaHJJevEztMz+SejNaeWWvUEYHZdUcPnwYNBvkyIlLAPwwuK8HHu3tgegorwpnjXAg4UWI3353CtkezfDyi+NYaqpaJlNJhC19hxSel158EYvnz8cnCxeie/fucHN3x4b167H5t99AY4JrtDVaLga/OixozosFybJp22UgmkZEoGXLlqD2+zT1UKT3Ukn3q/V7HFDS09OtBs3pDByIj8e6deuwbO08pJ8FhgSPQN9aw1inYg4uogBjObRr4adLERERYapX0eJOV1OoRAFFTdnWWzbSehW9JEECSuFJ01sL0mKhlCWgEIjQfxRQO3r0KL775ht8Oj8W4aFV8Wg/V5bu26BOtQoVG7F0a/FsLT3dWqICmMYeT/v3VFxMTMBDw4eDCgLpIquFUm5pjgpddSI7onffPix2ExAY6FTgYe1ZSQsmHl4fF6c6Opms7EOHDmHTr79iyYpPcf54GvqEDMGDQU9qAhdeBPnhxWk4VmMHPp/zlWlol4igpecQUfYkoGhXkEVpJgGlkgIKt0ZOnz6NX9avx/LvY7Fv31YM7uqPRwfVRUy0N/xrGJsvVpSUX6Vbi3prfbXiDPYdz2MzOMrCrSUKKiR8t2/bhp07d2Ljhl/YDBWmbQYFmpagFvjtOrTHmthYoUQY0d8uy/uemTjRkJSUpGnPZLkdPHjQDFw6B3ZD76BhbEqkmuXCg/VLrszCwkuzsejThRj2yCPCACwBxcgReivIElAsTpoIo+lpVjvCQuHBOrJGKJC67Kuv8O3ynagTlIenH/PBYwODEFizaoWzRizdWnMWnGIN7imIa68IsSyFra21KWD/4Qezce7sWXbL1StpyMi+gSmTJ2P800+XqB7EEc9Bv8lrbn7duBG9evcuERCS62zbli34etWXOLDnMDi4RLq3ZtX3VVCFtXSxjLtYDu2aM3euao2QtFCKOEUCisWpuZuC8nq5vM6eOWP46quv8NmC71mgd/hDTTG0m2eFKz7krGDWW6uwCJE6/c58+y02tVGtCLG8BDEpKz+uXo3/zv4Ql5IuMMuEgMTT2wsz33lbk4ZdXnsW/Z03pk830Pybs2fOlDoeRQBF1jIHl4iakehdYxhi/PqhhXs7tiUluPC4yoSTvdGle1d8sXSpahGkiOIoqm3LGEqRtSNKM+nyqgQuL+oI/N+58xEX9yNqevngzRcbmNJ9K5pLi1sj5IajAVYzPzyH4xdvsN5ak/71L9WBTaKCUo/7SPtesmgRPp0/n6X5enr5mJZ9beYbVNtTIq1ej73puQbV3ayJjUVpLBXL/ZDys3nzZsz88D8s5kL0G9/wtWLgQt9LvnUer6WPwd7kXTgSf8SulScBxcldXlrThtW0bXpckQCbtFCKjqC1fjvcGiHtka7Rg4LYrJGK1N3XUsiQRXIx5RaWrr5a2DIeoJ5PNG7YVm8tPQWnyFrkVqS02ddf/T8cOXGcAXhOtjHw/vL06WjcuDFGjBxJc+qF/f4iv+voeyhNmpqF1gmqhbfee5dl0ImcY5F9Uzry1i1bMOfT95lbjK7xhYWUUR7tTWOHZ1+eyoZ2UU2MRfdn08+UJ6A4SjbKtGEFV+nZjExPP6Eo0NF9akxL9+iZas3X4sLs/VmfsAD7va0b4InBPmzWCAXYK1JwnbOEchIiL0KklvHPPTuOuYqcxa1FQo+mD3IA50ByT9toPPf8FCZgqWaEsr6enTiJOhZXCutECQhkCU9/7XUc2LuHxbDKIi5EdKb439Ivv8SaTbGgHyJwifbtgn94dkPs9a8x/dgk0NCu92bNKkZjkbPp7e0txFd6urz07hN48+ZNu1itt2wUpZkQ0ztzGxFHtBcQCd7rSTNyraxcsYIOEKvOfuiB2mbdfZWcVVFAhU9CpN5ac/93EvuOu7PeWs7m1iIh+sWSJWz0MYEIv/oNGmh1ry9Pm2Y4f/483S90tkQ0eGe4h/iZMgZ379qFd996m22JMteo1T+la48Z+yQeGDRIV6uMwIEsl5f+82+cTkpk4PJsw9dw7XYGs1So9T5ZTZSGTUWDWguA1egqcs65glmea4km/DhCNgoxvTObWCJahJ5WkaglU1qaUW7/2jVr8OWSL1gFNvmY+/Rtgl4dXBESaGwTn19wx4yPlbPX1Ricf17dpxoCahTNYBf9Xknvo6mNaRm38V3sFd16a5V0L7a+R1oyFShSkJ27tShTq33baAx//DG7BZOUaktFita0Z733WRbrEd+S9nvu3DkcO3oUhw8dwv4/9jMepItAlZINGKDczGYZbOQGq+nvj1ZtWuOtt98udfCePxcByrPPPIP1a2JBManQsDDm7toXvxsXTiWy28IjIvH54kWsQJQukeJQ6U4v4hy9ZaMEFMWp1NssLckIYDpEb86cyTQvuiirqXadOqZdZt00BxGlUMlJTUdKzi1NciY1hfz/1zR9B8jSeD+YZVUzyJ99j+ayl5VWq3ljii+QJUip1ksXLmZxEf+gWrh6JRW9Bw7ExEmTWJGdWisUAhRXNzd6f0JnqzT7Le13uWA9duwYjh87htOnTpmBBykxdFGyAdGD3FzhoWFo2KgRIiIjyrRBJWWExfyjA6I7tMf/Fi1E3Xr1UFBQAFdXV1y8cAF//vkn60iwIW49+vbvh/c/+IDNq5eAUsQVendo1r3bsFpLAy0motpaomlqlclCMba7GIKu/7gGv4BgbN9+GTv+2MuyWkhzVBMgpFmqdV62XCMnJwf5eXlqS5t9npOrfdjS+cREqrhmtSP3d+ume28tTQ+guJm7VZjPPjaWadueXl7MnUOFiO++/76m2hEaSlXY18upAIXOSXZ2NrM6qB/XmTNncOL4CauWB39+sjrCmzQmi4P1GKPuxn5+fmWeIEEJJ83DwzFu4kTw+hOlcCStmi5qI0TgQi1vvLy8NA2LkvNQjIdAWigWkqOyAAo9R2SzzujXIQ2v/KsRInofw9fLPqWMIacSTCUV3Dt27DA80Lsvzlw4r1t2UEn3Qt/jWXIrl68wubWqZRtdOdVDjX+SwOravRureWnfoYNqDQR9h2IuvXr3pr867L0RSF7LzGQD0whACDz+2LsPfx+IZ1YGjwWR64rAo5iSUQimzz73HO67/36hAHZp3oXld3t2626oFVzLLA5lS9vmI6u1CkcJKBJQrPJsZQEUCub+9M1n2B/XCl+uzsDnS6viUMIhhwklPQUErUUFcidPnHBosJpcPBRUpiA7NW8kVw4HkXuGhaNt/wgkJ6bh9O8Xcfq3i4wErkFggWdy9ZBrRQ1cSPCRFq9nzYa9d0HgkZyczFxWf+zbB0oIOH3yVDHw4M/Jnyn0nrrwre2BtNPXkbQn1fSsHGDIQqMYCbmc+g/ojz79+mmy1ErKP3w0ALXNV6aK6+2+kYAiAaXSAgoJhWbNYzD3pWoY1KM6uj+6H8OfervSFMbRi+vUoaPhqafHY+y4ceUOkhRk/375cqxauQq79u5hbi26SHi2fTACrfs2RXC4P6q5GV0pt/JvI+XMVRzddg4HV59G6omrDFjoUoILpQpHt2tXzOKimo1dv+/AvgPxuj4rPQfVt3DwoGafyZcuM/AwPo8xC00JHvT/jXvURb2WteBRwxWRHRvCu6YnfPw92fPSs964moOLR1OR8NdlnNlz0Qxg6PsELHSVB7hQEWXb6GhKzzajnQQUI//pXfsiXV4WsFIZLBTeKvz8to6snsSn1U6hLq8l1QId9D2D2lQ+vffFK9l/XPWDSSgywevthWZdw/HA1C7wr1ud/Wx+TkGxn+cC9/iOBCT+lYytc/80afL0FwrYU5YRucUIXLh7iI8JprqVp8aPLxGoEHikpKQwlxVZVRTvoP5g1NWYgwc9R8EV820TeDRqXxdV3MHAg4CSgUwhWHLAtHxYJZjaAphbXkZgKWNwsconElAqIaCoHXgtQXm1tbQE5dUC0Y7IT9dSh0LxhZiYGKT/0Yk1bqxsgMJboR85Yr9thhpPiHxObq1fNmwANWikAjyutfMGjRRc/n7FChaApyymNj3aIGZEK9So7Yu6zQrNkEIrhf+eUtie2JGIA3En8PfKM+xjHm85k3gV4aH+eGDIYIwcNYoBAVXMi4AogUdCQgKzPChziVxWF5KSGGDRRdlmdFmCR/2OtdCsWxjqNA1k+xcFDxE62gKYo+sTkZuby5IWuOXSrGUUhg4bqpdbzBAfH18saUOOAC56a05dhyKSPcSYuaC4BmfJmJTSJ3KV91q0J5G9iexLdC1RmlEaKg/kckB54qVUNIzoXyFST0Xed+E9VgWFhu/bvZUH2ed98KEp5ZfcUxSAphoGy67EPJ7y26ZNmDtrFgtWkyus8xNtENoqBJExYXDzdMWd28Y0bXIN0cUFbWbyDcSvP4rd3xzCtVM5cAkOoCIIdk/WyT3Mcsm4epWBwlpFt17aJwXJKdNq//792PrbZiaYKS2XwI/XeNiyPMoCPJTPRX+vUtVYl3T1YhZuZuQg43IWXODCXGJ7N8Sz3lv84nUp/Bmoc8DTEyewgWMlHG5m4PEnpWzS82zquZboOReRP45YS1SeidLMhfz3aodaFBFFtAhKFxbpAcRz5NX2pqdVpOdaojTj8yPIQuEurw3bb2Dos+eQnn5OKLNIjUbO8HmLiEjDv6e9qHsMhcD4/XffY+mvPHuJrBGqc/n3i1NVh0Nx2pCg37Vrl6mQlP793h5t0LhLXeY6qh8VbBNcLh67wuItWxbtY1aEoXkUqnkYs6eqJO0zBbd3bNnMgIsuLoh5iq4SQMjyCO9YF2GtaheznPh+OcBpebdKtxf/HgEjB42UxHSknE7H8f2nzECD7m0Z1hL39YthqcN169Zl44mDg4Mx+4MPsGDePNQNDUNWYjaLNfGCRyoEnfDMJHTt2lUYXCiGQmnKVCBJgXN+6Xk2Rb0fziobtXg/RPhD5DlFaSa7DRdSXM/eN1oDZ9evX0fb6F6moDxtqV3/v9iY2MrSwoOyvGhkrB4Dpni7+NdfeZUFycmyIEuANPzR48eVeu6IckjUD0tXU7Yd45JhU/qYrBelS0ip4R/efAZ//3YSf35tdIlVbdveBCwEHtdzPWFISWf/RsKXsq0oYE5WUc3a1ZnbSmkZ0X2i4GEJGPx7FBMh0Mi8fJ1lsV06ko6T+84iKTHFJG+CUAtNOjRCm7ZtWKJB/fr14R8QgLCwMFWl5vHhww1Uvf7gK91M7kByBVILf14QKQou1Avt4aFDWbt8aqlCxYp6n01R4SgSn9WzZx+9DBFlu7RdOCxBRq3/GdFflGYSUJwAUCjT4q2ZM0Fpwzt/uofFUWhGepvB+1gDvopQda2mCfFhTSIxBVtr8Up26iJA8Q+KLRCgcGE1eMgQVeGntk9rn3Pr5dvvVuOPuJ24glQz60WZIcaskqpVWJCf4i07vv4LiX9fhFcNTwQ18GcB89pNA0oMHraC6wQaF46mMNcUB41Th4osDQKMkLBg1G/eGPdENUFUy5YIa9gQNWvWREhISKnoRgIpMqAZ+r7RHr2e6oilz69Dwr7LGPboI1j78xqcOXHcrNq+U4eOoIy/3n36FCuSJGHZvGkES9F+821jzzAJKOZcKQFFQQ8taWp3S644kSc9LQ2NwrvilQkeeGWiMQgbfzgH9z9xgI24pcMlor2URGCW13eo1mbliu8pnVZYgPEg+/xPPzNza9GeqUHjk2PHlniaYEmem7RWStel+elx67exrs/kvur5dGfmoqrbvJYpJZeDC8UiKE3XWkzGcg+2rAy6j4MGuabu5AHJp80tDXJLedYKQONGIWgaEcFa6esFGmq0og4B//34A7y5/RmQG21Kh1mmoVyUdLJq5Ur8uuGXYuBCrknqj9a3Xz8TuPCYIilTM2bOZFaKKO/rqW1LC8X41qWFYoX7RRhNi59WrXWMaAyFp0OS6fz79u2sPckrE5pgwmMBLIWYLJXn3zqOK1l1MPfjj8pVeKoJEa2fEzgMeWAQLl+6hO9X/2C3UI4H2f/32XxmhfB28RTsHjb8UdbanlrSaN2D3vfTPqmvFDUtPLTnCHOPKWMvlvUt9PvWQIPAgi5lPCM3s4AFxovcU9XRMiwUwQ2DQJXkBBrUFJGBRo0aqFGzprDg1ZsO3AJddGo6A85XO3+M6f/3llnaNHclxq5Zg82bfmOKBX+vFFui7sGDBg9m4PLJRx+x7to0D+f5F14Q6tHFFLP0dIPa2RR130hAkYBi85yIMJojAYU2zkFl2qSXcD3jEMaMboSoJr44cCQb7ywgf3cWm1zYoEED1KpltGKUFwkUWkN5BQQEwLe6sdaCX56eniygannRv1telHJteYk04LP1Ishcf2naNBbIfWf2bIx+8kmTtUKfbd+2jVWyK9vFkx+eGjQ+8uij6D9ggMOEppoQJh6j9F+aoV7Yzwv1Q4PRrEsjtOoRwawXDho8nmELNMg11TA0BOHh4WjWvDkahIbC08PDoaBh7/kJWBuFt8HbG0azBIa1s3+Ha3JNmzFAUqQOHToEa+BCvxPTrTuruzmTmMBAxbLQ0dZeRM65BBRz6ulJMxlDKaSt3n5arRYKf8UECJmZmaD26at/jEPS0dM4lJCIOkHG3q+krZfVxSvIleuHNWpU7OcCgwJZkI5f1FWZgrjUZVd5ebi7w8MCpKr7+jKh+O3X34CynigOMurJMQwglZXsvAUIr+uIjo52uDWile7ceqHaku3rd5iC+xTPaNi+OXNNUbZUg/r1GWhERESwRofU/r40oK11n3rcz4tzyUIhC+y3L/YhfZ8rjaVWfW88lXrdunXYt2cv62ZAlot/UCDbGoEKNRUVGamsp3CUFoqRM6TLy8oJEWE0R1sofNsUZ+JN7yi2QhcJGn5Rd2D6f6qkpm7BdF3PysLFi8b+U1nXriHr+nX299ycHOQWpl8W5OcjKSmJgQGBQNoV49q3CgpYIR1dPOXTmpAhSONpr7y1Ob/P2r/ztufKWev8fi4satW8g4wrV5GSYaxgVzYrnPXhbPTs1avCCVdrtCPhdPnyZfCuy6VJTtADAPReg2IoX6/6EpOWPcwA5dtX16OJb2t8On++XUDh81c4z5MyRVYeWS7bt203gQulgouAisg5lxaK+dvXk2ayDkVBWy2AonYgtVgoNG3O1kX+YNFEBlqDXAm8vbflmhTcpN/iz0k+bbqH/zv9Fu86QEBFgHU13ZjiSt8jgUjXnTt3GGjxSwlelAJNV0ZGBlJTjNYUtU1POHvWdL/SylL60PnfeYEfgVuTyAg0btqEubqoBsIZ4iZq717tc0qzpewqNWGrto6zfM6zvMZ80R8tuhst2jGhr+PrZctUu2Vb1lRwficeVoILj7mQImRvJo2eNRUia+l1zolmojV6Tl2HIsKUSi3C1v1aMjFIW7Ml9LiAE51hTAJU7Rnot9QGI9EafMCWvb3RfSLuiLuFZkQPXtFM1bTEB/wdEpBQXIbAqUaNGmaf0T0EXqSN0kVBZb8aNbBv717s3bsXGzf8wrRTsoSUlg61+WjfsQP69OnDXEQlrMZWY5ky/dzUaic9XTjbrUw3VMrFaajY7j9/N1knVOj5at+PQa126tWrZ3N14hXROg7eVdneeqJnU+Sci8ozR5xzUZo5Qjaq+je5wCjJ9EFbnKSniaXm5yShpbWXl1qWiIgl48y54iL016p52aOZqIVFNKM+UXQ/pYxTW/Y/DxxgzRGpwSNZNkqAofhL86go1l6dhnZRmqwI2JdSfpb66/ScXe7thOeen6KqwZf6x8p4ASpYfWPGDLy94VnWC42KKWf0XICHhwxn1e72pvxpLQDmioqtRxLls7tlBHB5y0ZmZYnwmzMLRzWi0fNpYTSRMZciOfEVnWZatCBuldjjpZLQTBlLIpcbjardt2ePKYOKfs8SYGjKInX+7dCxo1O7xyr67HmivRJMKLOLUpxXvPIrju8+heSMdNAEUXuXVkBR4zMt5/xuqXHTk2YislECioLjnWGmvDNYdbQHZwAUS1pwgCH3JW/uuHPnTlBDSAraKsGFvksWzCOPP8bcY6ITF0UULD3uWbRwoWH5t99RsabQGdTjN/Vag1wpE//5T5ba3XvEvbh/RDsc33MOy96IRYuISGzftZO58vS2hPUUjhJQjNygBYQloBSeIL2JVhJt29ph1jtV+W7OXlEWGK5fE2vq3kt0J7Chi4TduPFPoX3HjoiJiXGoIKeeVe+/867uQ7j0Ag1ahwCBrMKU5GQkJiSw7shEWw7edA/P7qNU6P8u+9DMhScBxfg29D7nWtzReoKwBBQJKFbli4ib0BktFC2HkwLf1B6FgvuUYcabRyoBhiqzHeUecyYLhcCY5s9TFh+Nad7/x37W5sbyIguQugo3bNQIUfe0RJcuXRAcEsIaSCrH9fLvSUCRgGJVAFX0eIC0UMxf690AKPTE5BajORSnT582Da/6Y+8+nDp+wkQQ3g2XijqpwPIf7duja7duZZ59RanD1PHgvVmzytxS4plI586dQ8K5c8zaoJksRAtqf2J5Ufp2nfr1ULtOHURERrB07dDQUOHuwxJQzCkqLRQLDpOAYk4Q6fIqoofIaFa625E047EX2geZ7dTckU9H/OvPgzhy4rjZLBW6j5oWxtzXBZ07d8a9nToJpZ2LuptoQiOlv/JBUqLfs3cfz5CjQliyNqjI9cKFC6CRAfv37rPaYYEsDuqNxoGDt3nhs06CgoJMg/WU6eAi75K7zNQyJh3lvpExFCM36a1sC2lHFRlQZNpwcTGktyuCMrDsCQ5HA4olBZQAw4vnyD3Gha+le4w0dups3L1HDwYupK2L1DXZAoApkycbCluMCJ0/5Tp8iB3V79CY4dSUFGZt0Mx55QAvy9+m+FF4k8asRQ4BB8WRrLWu57ULtnzvjtS27fGZo865KHCKlBqIriUKwmqeCL1pRvsXYmiu/ahpUqI1ACIFNx4eHnB3d1fdn8haWgob1YJYRAOR55Q0M+cWZ6WZ5b6U/bf+PPCnqfUHPY1yWFSnLjEshtCmTRvUrVdPiFdpDYqdPDV+PKzNTecU43US1zIzGVgkJibi9KlTOH/+PJs3b81Nxb8bXhjjIFdVUK1apm7E1AzUWpxD+ZZEedZZz6Yzn3NH0MwRslG2XlGcKC1ahBq4imoRImOTtRZmqu1Nz+fUcy1RmpHmxVvE2HrWktBM2faD1iXrhdrPUPdgPv+dt9LnAEN/Umdcco9R3zFbAWoCCRqX+96MGaYZ8/QcmRkZyMjMZNYGxXooKE4ta3inXVrfWt80ivlQUacSOCKbNSNlB+SqslTGuGvSHt1KQjN7vCbCG87cRkS2Xil6u6IZpLLbcCHNHGnKq1lFWvyc0jesr29YWfvC02i5e2xNbKyp9oV+ldJpyULocG9HtGvXDn369WPTEMmVNv2113Fg7x7Whr958+YsjpN86TJLEFDW0CiBilJyCUzaduiIsIZhbP4JBfLpzzq1a7MGoWpWBxcJau4Puk8Ln4mkkIrEWiqyO51oVtGzIUXdbBJQLFQnkbiBiEYl+gJEtW2RoLaWgy4BRV9AodWsKRskCK9cuYK9e/bg999/Z9MIlcF9DgwU9KYRuJRuy6+c7GzW1VnpRqO/U5yjVZvWpmmL5KaieAcBh5eXl2nWjTJALtrzTgKKkfpaWrGL0EwCirmglRaKtFBsei3uFhBW07ZFrFcCmMOHDzP32NatW6G0XnyCvHE728BqYcjqIHcVtYhpGx1tGtPbrFkzNlZA6aoSCZCLao4iwlGL4qJGM2IqaaEUHS0RxbEy0EwCigQUCSj5+fZCAZoqnXn7Huq0TNYL1XzQVd3PD3Xr1mWTF6mJpUjCiQigS0Axf3XlTTNpoUgLxarwENFC+RdFmFa6vLQfdEfRTE3bFuUNy3iAMj2ZqEGuKtG26KKuVQko2vlMT5pJQNEIKLIjaHH8kYBS5I+uDHGnsgIUa5qLKDhJQCminjPTTAKKRkCh2/UkmhY/rQwwG1+WpJk504r4o7XQTAKKdj5To1lliAeIxJ30lI2VgWayDkUhq7Ro23ad7gD5yIWqqWUdShElRWlWVnUo9t6pCG84c02FpFnR2xV1eck6FO00c+HjW9UEJI13VbuoEZ/IVd5r0Z5E9iayL9G16D6R9UT25Yi1RJ9T5BlF13LEc+pJf9Hn1JNmeq7lCPpLmplLTD3fpyPWUm1tQo+r1LyomthWta2IFkfriSC/qBbBNS97+3JkBbC9fREt9KAZ/w1RmonQX9RasGdh8X3Rn1pSSNWUktLSTPlOnIlmyn2J0oy3aSlLmlnycGnpr9xrafjMcl+OOOeW8szWeXcEzZRWqa196U0zTYCi1jlUC9HU1hI96CJ+Tj396ZXBzylCM+kbNhfRaokYdLeeNNPCszLWaHxXkmbmPFvesUb6dQkoincgRwAXEUNP4VgZQFgCipE39M640mKhyBZFRvo7imYiiRgSUCSgWPWWSECRFoo1xpCAUpwqaspGZaGZBJTCd6/FFBYhmpZ4gJprz1ndhBJQJKBIQAkQUrgloBRxihDBKnpHUAko5qJBxlCK3DeisTo1oSFjKCXT3B3lvpFxJ+1xJxFlWwKKdHlJl5fAIDcJKOBCQQAAAABCSURBVDKGYvWgFGatlqcnwlEgLAFFurysngFpoUgL5W4XjtJCkRZKiYWjdHlJl5eteIB0eWmLFVWWALMElLIBlP8HEWC8oNK0sZw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3" y="1875462"/>
            <a:ext cx="2577083" cy="2413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8960DA-D771-4C15-88EF-16A1C18D2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9" b="97487" l="9799" r="89950">
                        <a14:foregroundMark x1="37688" y1="68844" x2="24874" y2="61809"/>
                        <a14:foregroundMark x1="24874" y1="61809" x2="31407" y2="72864"/>
                        <a14:foregroundMark x1="31407" y1="72864" x2="32663" y2="57286"/>
                        <a14:foregroundMark x1="32663" y1="57286" x2="33920" y2="70352"/>
                        <a14:foregroundMark x1="33920" y1="70352" x2="32161" y2="44975"/>
                        <a14:foregroundMark x1="32161" y1="44975" x2="32412" y2="58543"/>
                        <a14:foregroundMark x1="32412" y1="58543" x2="21357" y2="51759"/>
                        <a14:foregroundMark x1="21357" y1="51759" x2="23869" y2="64824"/>
                        <a14:foregroundMark x1="23869" y1="64824" x2="21357" y2="51256"/>
                        <a14:foregroundMark x1="21357" y1="51256" x2="35176" y2="55779"/>
                        <a14:foregroundMark x1="35176" y1="55779" x2="22362" y2="46231"/>
                        <a14:foregroundMark x1="22362" y1="46231" x2="34925" y2="49749"/>
                        <a14:foregroundMark x1="34925" y1="49749" x2="22362" y2="51256"/>
                        <a14:foregroundMark x1="22362" y1="51256" x2="26633" y2="63819"/>
                        <a14:foregroundMark x1="26633" y1="63819" x2="17839" y2="53769"/>
                        <a14:foregroundMark x1="17839" y1="53769" x2="15829" y2="68844"/>
                        <a14:foregroundMark x1="15829" y1="68844" x2="11558" y2="68090"/>
                        <a14:foregroundMark x1="26884" y1="94724" x2="22362" y2="96985"/>
                        <a14:foregroundMark x1="34171" y1="96985" x2="34171" y2="97487"/>
                        <a14:foregroundMark x1="61055" y1="75377" x2="71106" y2="84422"/>
                        <a14:foregroundMark x1="71106" y1="84422" x2="74121" y2="74121"/>
                        <a14:foregroundMark x1="61809" y1="86683" x2="61307" y2="88191"/>
                        <a14:foregroundMark x1="63819" y1="89698" x2="61307" y2="91960"/>
                        <a14:foregroundMark x1="62814" y1="96482" x2="72111" y2="94975"/>
                        <a14:foregroundMark x1="50251" y1="82161" x2="56784" y2="84171"/>
                        <a14:foregroundMark x1="64322" y1="77136" x2="71859" y2="763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298" y="288069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1840174" y="85204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D</a:t>
            </a:r>
            <a:r>
              <a:rPr lang="en-US" sz="17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A</a:t>
            </a:r>
            <a:r>
              <a:rPr lang="en-US" sz="17500" dirty="0">
                <a:ln w="19050">
                  <a:solidFill>
                    <a:schemeClr val="bg1"/>
                  </a:solidFill>
                </a:ln>
                <a:solidFill>
                  <a:srgbClr val="8FCDBB"/>
                </a:solidFill>
                <a:latin typeface="KG what the teacher wants" panose="02000000000000000000" pitchFamily="2" charset="0"/>
              </a:rPr>
              <a:t>I</a:t>
            </a:r>
            <a:r>
              <a:rPr lang="en-US" sz="175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L</a:t>
            </a:r>
            <a:r>
              <a:rPr lang="en-US" sz="17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Y</a:t>
            </a:r>
            <a:r>
              <a:rPr lang="en-US" sz="85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468" y="146859"/>
            <a:ext cx="9836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Janda Stylish Script" panose="02000505000000020002" pitchFamily="2" charset="0"/>
              </a:rPr>
              <a:t>Reading Logs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7971" y="2146300"/>
            <a:ext cx="6583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30 minutes every night except for Fridays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Initialed by a parent/guardian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Students will log the title of the book, how many pages read, the amount of time they read for, and the date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AutoShape 2" descr="https://mail.google.com/mail/u/0?ui=2&amp;ik=3df6c92bf9&amp;attid=0.1&amp;permmsgid=msg-f:1774409266178967691&amp;th=189ff7d38cc2488b&amp;view=fimg&amp;fur=ip&amp;sz=s0-l75-ft&amp;attbid=ANGjdJ9ByWbv1hlPkRZl3aQ-2IkuKjK3n5bvHXgaDpuHZTALzkYr5r6Nnrx8oxutDVaywC0QTBmjKi5jZ-eLcWgsp5zLd9A5zkj6T7BioQQGe-XnE1n9B2FMTqIgb_k&amp;disp=emb&amp;realattid=6baba15afe520df9_0.1.1">
            <a:extLst>
              <a:ext uri="{FF2B5EF4-FFF2-40B4-BE49-F238E27FC236}">
                <a16:creationId xmlns:a16="http://schemas.microsoft.com/office/drawing/2014/main" id="{3295CD09-8C8E-4550-B83D-93940BE917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5277" y="3276599"/>
            <a:ext cx="4213123" cy="42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74630C-ACBB-4682-A8FD-8769914DB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18" y="232566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752520" y="45717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00" dirty="0">
                <a:ln w="28575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W</a:t>
            </a:r>
            <a:r>
              <a:rPr lang="en-US" sz="15400" dirty="0">
                <a:ln w="28575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r</a:t>
            </a:r>
            <a:r>
              <a:rPr lang="en-US" sz="15400" dirty="0">
                <a:ln w="28575">
                  <a:solidFill>
                    <a:schemeClr val="bg1"/>
                  </a:solidFill>
                </a:ln>
                <a:solidFill>
                  <a:srgbClr val="86BFAF"/>
                </a:solidFill>
                <a:latin typeface="KG what the teacher wants" panose="02000000000000000000" pitchFamily="2" charset="0"/>
              </a:rPr>
              <a:t>i</a:t>
            </a:r>
            <a:r>
              <a:rPr lang="en-US" sz="15400" dirty="0">
                <a:ln w="28575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t</a:t>
            </a:r>
            <a:r>
              <a:rPr lang="en-US" sz="15400" dirty="0">
                <a:ln w="28575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e</a:t>
            </a:r>
            <a:r>
              <a:rPr lang="en-US" sz="15400" dirty="0">
                <a:ln w="28575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r</a:t>
            </a:r>
            <a:r>
              <a:rPr lang="en-US" sz="15400" dirty="0">
                <a:ln w="28575">
                  <a:solidFill>
                    <a:schemeClr val="bg1"/>
                  </a:solidFill>
                </a:ln>
                <a:solidFill>
                  <a:srgbClr val="86BFAF"/>
                </a:solidFill>
                <a:latin typeface="KG what the teacher wants" panose="02000000000000000000" pitchFamily="2" charset="0"/>
              </a:rPr>
              <a:t>’</a:t>
            </a:r>
            <a:r>
              <a:rPr lang="en-US" sz="15400" dirty="0">
                <a:ln w="28575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s</a:t>
            </a:r>
            <a:r>
              <a:rPr lang="en-US" sz="80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8295" y="492880"/>
            <a:ext cx="9836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Janda Stylish Script" panose="02000505000000020002" pitchFamily="2" charset="0"/>
              </a:rPr>
              <a:t>Workshop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3932" y="2062540"/>
            <a:ext cx="89566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Mini-Lessons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Narrative, Informational, Literary Essay, and Opinion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Conferencing 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Timed Writings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Grammar (IXL &amp; other websites)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CE517-65BD-4309-8408-B23D3BCBB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95980" l="9799" r="89950">
                        <a14:foregroundMark x1="77638" y1="36683" x2="81910" y2="62563"/>
                        <a14:foregroundMark x1="86683" y1="76884" x2="85678" y2="87940"/>
                        <a14:foregroundMark x1="78643" y1="74372" x2="78643" y2="88693"/>
                        <a14:foregroundMark x1="57538" y1="90704" x2="63317" y2="94724"/>
                        <a14:foregroundMark x1="39950" y1="94221" x2="42462" y2="95729"/>
                        <a14:foregroundMark x1="25628" y1="94724" x2="29397" y2="96231"/>
                        <a14:foregroundMark x1="38945" y1="7035" x2="41206" y2="12563"/>
                        <a14:foregroundMark x1="37688" y1="5528" x2="34422" y2="105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954" y="2729802"/>
            <a:ext cx="3075345" cy="30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1914086" y="-19251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W</a:t>
            </a:r>
            <a:r>
              <a:rPr lang="en-US" sz="175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I</a:t>
            </a:r>
            <a:r>
              <a:rPr lang="en-US" sz="17500" dirty="0">
                <a:ln w="19050">
                  <a:solidFill>
                    <a:schemeClr val="bg1"/>
                  </a:solidFill>
                </a:ln>
                <a:solidFill>
                  <a:srgbClr val="8FCDBB"/>
                </a:solidFill>
                <a:latin typeface="KG what the teacher wants" panose="02000000000000000000" pitchFamily="2" charset="0"/>
              </a:rPr>
              <a:t>N</a:t>
            </a:r>
            <a:r>
              <a:rPr lang="en-US" sz="85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326">
            <a:off x="8306715" y="3043349"/>
            <a:ext cx="3319061" cy="3132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7924" y="-184576"/>
            <a:ext cx="10224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Janda Stylish Script" panose="02000505000000020002" pitchFamily="2" charset="0"/>
              </a:rPr>
              <a:t>What I Need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Extra Help, Enrichment, Make up / Catch up,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Based activities</a:t>
            </a:r>
            <a:endParaRPr lang="en-US" sz="13800" dirty="0">
              <a:solidFill>
                <a:schemeClr val="bg1"/>
              </a:solidFill>
            </a:endParaRPr>
          </a:p>
          <a:p>
            <a:br>
              <a:rPr lang="en-US" sz="9600" dirty="0">
                <a:solidFill>
                  <a:schemeClr val="bg1"/>
                </a:solidFill>
              </a:rPr>
            </a:br>
            <a:endParaRPr lang="en-US" sz="9600" dirty="0">
              <a:solidFill>
                <a:schemeClr val="bg1"/>
              </a:solidFill>
              <a:latin typeface="Janda Stylish Script" panose="0200050500000002000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968" y="2241262"/>
            <a:ext cx="79120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Skills change and groups change based on student needs.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Students will rotate through different groups that will focus in on different skills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Fraction Sense program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Literacy/Word Problems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0"/>
            <a:ext cx="122183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2639071" y="99550"/>
            <a:ext cx="11850448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M</a:t>
            </a:r>
            <a:r>
              <a:rPr lang="en-US" sz="200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A</a:t>
            </a:r>
            <a:r>
              <a:rPr lang="en-US" sz="20000" dirty="0">
                <a:ln w="19050">
                  <a:solidFill>
                    <a:schemeClr val="bg1"/>
                  </a:solidFill>
                </a:ln>
                <a:solidFill>
                  <a:srgbClr val="86BFAF"/>
                </a:solidFill>
                <a:latin typeface="KG what the teacher wants" panose="02000000000000000000" pitchFamily="2" charset="0"/>
              </a:rPr>
              <a:t>T</a:t>
            </a:r>
            <a:r>
              <a:rPr lang="en-US" sz="200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H</a:t>
            </a:r>
            <a:r>
              <a:rPr lang="en-US" sz="85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392" y="2042309"/>
            <a:ext cx="815279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Taught in small group rotations</a:t>
            </a:r>
          </a:p>
          <a:p>
            <a:pPr fontAlgn="base"/>
            <a:endParaRPr lang="en-US" sz="24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You can log on to the website from home to access games, videos, and practice pages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Supplemental websites to reinforce </a:t>
            </a:r>
          </a:p>
          <a:p>
            <a:pPr fontAlgn="base"/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Skills (Splash Learn, IXL, Freckle, Prodigy, Reflex) </a:t>
            </a:r>
          </a:p>
          <a:p>
            <a:pPr fontAlgn="base"/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3795" y="429399"/>
            <a:ext cx="5815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Janda Stylish Script" panose="02000505000000020002" pitchFamily="2" charset="0"/>
              </a:rPr>
              <a:t>Envision Mathematics 2020 Grade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53729-3ABD-4BFC-92E4-F0A710724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206" y="3313954"/>
            <a:ext cx="2996688" cy="29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0"/>
            <a:ext cx="122183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9236" y="99550"/>
            <a:ext cx="1197444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Science</a:t>
            </a:r>
            <a:r>
              <a:rPr lang="en-US" sz="9600" dirty="0">
                <a:ln w="19050">
                  <a:solidFill>
                    <a:schemeClr val="bg1"/>
                  </a:solidFill>
                </a:ln>
                <a:solidFill>
                  <a:srgbClr val="8FCCBA"/>
                </a:solidFill>
                <a:latin typeface="KG what the teacher wants" panose="02000000000000000000" pitchFamily="2" charset="0"/>
              </a:rPr>
              <a:t>/</a:t>
            </a:r>
            <a:r>
              <a:rPr lang="en-US" sz="9600" dirty="0">
                <a:ln w="19050">
                  <a:solidFill>
                    <a:schemeClr val="bg1"/>
                  </a:solidFill>
                </a:ln>
                <a:solidFill>
                  <a:srgbClr val="EF415C"/>
                </a:solidFill>
                <a:latin typeface="KG what the teacher wants" panose="02000000000000000000" pitchFamily="2" charset="0"/>
              </a:rPr>
              <a:t>Social</a:t>
            </a:r>
            <a:r>
              <a:rPr lang="en-US" sz="9600" dirty="0">
                <a:ln w="19050">
                  <a:solidFill>
                    <a:schemeClr val="bg1"/>
                  </a:solidFill>
                </a:ln>
                <a:solidFill>
                  <a:srgbClr val="F69140"/>
                </a:solidFill>
                <a:latin typeface="KG what the teacher wants" panose="02000000000000000000" pitchFamily="2" charset="0"/>
              </a:rPr>
              <a:t> </a:t>
            </a:r>
            <a:r>
              <a:rPr lang="en-US" sz="9600" dirty="0">
                <a:ln w="19050">
                  <a:solidFill>
                    <a:schemeClr val="bg1"/>
                  </a:solidFill>
                </a:ln>
                <a:solidFill>
                  <a:srgbClr val="CED967"/>
                </a:solidFill>
                <a:latin typeface="KG what the teacher wants" panose="02000000000000000000" pitchFamily="2" charset="0"/>
              </a:rPr>
              <a:t>Studies</a:t>
            </a:r>
            <a:r>
              <a:rPr lang="en-US" sz="5400" dirty="0">
                <a:solidFill>
                  <a:srgbClr val="CED967"/>
                </a:solidFill>
                <a:latin typeface="KG what the teacher wants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6" y="2170125"/>
            <a:ext cx="57297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400" u="sng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Science:</a:t>
            </a:r>
          </a:p>
          <a:p>
            <a:pPr algn="ctr" fontAlgn="base"/>
            <a:r>
              <a:rPr lang="en-U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Properties of Matter</a:t>
            </a:r>
          </a:p>
          <a:p>
            <a:pPr algn="ctr" fontAlgn="base"/>
            <a:r>
              <a:rPr lang="en-U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Space Systems</a:t>
            </a:r>
          </a:p>
          <a:p>
            <a:pPr algn="ctr" fontAlgn="base"/>
            <a:r>
              <a:rPr lang="en-U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Earth’s Processes</a:t>
            </a:r>
          </a:p>
          <a:p>
            <a:pPr algn="ctr" fontAlgn="base"/>
            <a:r>
              <a:rPr lang="en-U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Organisms &amp; Ecosystems</a:t>
            </a:r>
          </a:p>
          <a:p>
            <a:pPr algn="ctr" fontAlgn="base"/>
            <a:br>
              <a:rPr lang="en-U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</a:br>
            <a:br>
              <a:rPr lang="en-U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</a:br>
            <a:endParaRPr lang="en-US" sz="44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7988" y="2274570"/>
            <a:ext cx="61237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Social Studies</a:t>
            </a:r>
            <a:endParaRPr lang="en-US" sz="44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  <a:p>
            <a:pPr algn="ctr" fontAlgn="base"/>
            <a:r>
              <a:rPr lang="en-U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Westward Expansion</a:t>
            </a:r>
          </a:p>
          <a:p>
            <a:pPr algn="ctr" fontAlgn="base"/>
            <a:r>
              <a:rPr lang="en-U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Constitution &amp; Government</a:t>
            </a:r>
          </a:p>
          <a:p>
            <a:pPr algn="ctr" fontAlgn="base"/>
            <a:r>
              <a:rPr lang="en-US" sz="44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Early American Landscape 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KG What the Teacher Want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786" y="6207130"/>
            <a:ext cx="1007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**Hands on &amp; Project Based Learning Activities**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87" y="3680011"/>
            <a:ext cx="1646818" cy="16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02" y="0"/>
            <a:ext cx="12269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69770" y="2274570"/>
            <a:ext cx="861822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6357" y="1917940"/>
            <a:ext cx="77194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Daily homework is given in math and reading (except Fridays)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Math homework will be in the math additional practice workbook (please do not rip out pages!)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All homework will be written down on weekly homework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Tests announced about 1 week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G what the teacher wants" panose="02000000000000000000" pitchFamily="2" charset="0"/>
              </a:rPr>
              <a:t>Homework will also be posted on the class page (most days)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5FA3D-4B26-412C-A429-6C109562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6985" l="8040" r="89950">
                        <a14:foregroundMark x1="30151" y1="38693" x2="28141" y2="67085"/>
                        <a14:foregroundMark x1="28141" y1="67085" x2="28894" y2="44724"/>
                        <a14:foregroundMark x1="28894" y1="44724" x2="32161" y2="72613"/>
                        <a14:foregroundMark x1="43216" y1="39447" x2="38442" y2="59799"/>
                        <a14:foregroundMark x1="9799" y1="32663" x2="21106" y2="49749"/>
                        <a14:foregroundMark x1="8291" y1="40201" x2="16332" y2="50754"/>
                        <a14:foregroundMark x1="25377" y1="96985" x2="27136" y2="92714"/>
                        <a14:foregroundMark x1="63317" y1="89698" x2="63065" y2="84171"/>
                        <a14:foregroundMark x1="72613" y1="89196" x2="72613" y2="84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7002" y="2607945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39367</TotalTime>
  <Words>636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AGStruggleBus</vt:lpstr>
      <vt:lpstr>Arial</vt:lpstr>
      <vt:lpstr>Calibri</vt:lpstr>
      <vt:lpstr>Calibri Light</vt:lpstr>
      <vt:lpstr>Janda Stylish Script</vt:lpstr>
      <vt:lpstr>KG What the Teacher Wants</vt:lpstr>
      <vt:lpstr>KG What the Teacher Wants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Carollo, Samantha</dc:creator>
  <cp:lastModifiedBy>Angiolini, Brittany</cp:lastModifiedBy>
  <cp:revision>57</cp:revision>
  <dcterms:created xsi:type="dcterms:W3CDTF">2021-09-15T17:59:06Z</dcterms:created>
  <dcterms:modified xsi:type="dcterms:W3CDTF">2023-09-19T15:52:02Z</dcterms:modified>
</cp:coreProperties>
</file>