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83680-3DE4-4F7D-A94A-43C5EB2A3E89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19200-6D8E-4E26-B561-8054D44E5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507B-1D9F-4433-98A5-CB56ABF99225}" type="datetimeFigureOut">
              <a:rPr lang="en-US" smtClean="0"/>
              <a:pPr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02FEB-C9AB-4D5E-98D4-AA60EEBBA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Consider what statement each visual makes.</a:t>
            </a:r>
            <a:endParaRPr lang="en-US" dirty="0"/>
          </a:p>
        </p:txBody>
      </p:sp>
      <p:pic>
        <p:nvPicPr>
          <p:cNvPr id="6" name="Content Placeholder 5" descr="materialism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24000"/>
            <a:ext cx="6477000" cy="449579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terialism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447800"/>
            <a:ext cx="6477000" cy="46783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terialism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447800"/>
            <a:ext cx="6477000" cy="466359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terialism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248400" cy="4419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terialism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1447800"/>
            <a:ext cx="5029200" cy="4572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terialism6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1600200"/>
            <a:ext cx="5486400" cy="4724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Consider what statement each visual makes.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 what statement each visual makes.</dc:title>
  <dc:creator>admin</dc:creator>
  <cp:lastModifiedBy>admin</cp:lastModifiedBy>
  <cp:revision>5</cp:revision>
  <dcterms:created xsi:type="dcterms:W3CDTF">2014-03-25T14:51:53Z</dcterms:created>
  <dcterms:modified xsi:type="dcterms:W3CDTF">2016-03-10T18:11:01Z</dcterms:modified>
</cp:coreProperties>
</file>