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9169" l="31536" r="30771" t="13989"/>
          <a:stretch/>
        </p:blipFill>
        <p:spPr>
          <a:xfrm>
            <a:off x="950650" y="152400"/>
            <a:ext cx="17049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2684" l="70764" r="0" t="10487"/>
          <a:stretch/>
        </p:blipFill>
        <p:spPr>
          <a:xfrm>
            <a:off x="3779575" y="91000"/>
            <a:ext cx="1676400" cy="24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16520" l="71795" r="0" t="11115"/>
          <a:stretch/>
        </p:blipFill>
        <p:spPr>
          <a:xfrm>
            <a:off x="7084625" y="325075"/>
            <a:ext cx="16764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10828" l="27724" r="0" t="7691"/>
          <a:stretch/>
        </p:blipFill>
        <p:spPr>
          <a:xfrm>
            <a:off x="1652775" y="3032763"/>
            <a:ext cx="2903437" cy="17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6839" l="0" r="0" t="8829"/>
          <a:stretch/>
        </p:blipFill>
        <p:spPr>
          <a:xfrm>
            <a:off x="6041317" y="3157175"/>
            <a:ext cx="2819083" cy="17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8200" y="503150"/>
            <a:ext cx="8898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Step 1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Log In</a:t>
            </a:r>
            <a:endParaRPr b="1"/>
          </a:p>
        </p:txBody>
      </p:sp>
      <p:sp>
        <p:nvSpPr>
          <p:cNvPr id="60" name="Google Shape;60;p13"/>
          <p:cNvSpPr txBox="1"/>
          <p:nvPr/>
        </p:nvSpPr>
        <p:spPr>
          <a:xfrm>
            <a:off x="2655625" y="503150"/>
            <a:ext cx="889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Step 2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 To Google Apps</a:t>
            </a:r>
            <a:endParaRPr b="1"/>
          </a:p>
        </p:txBody>
      </p:sp>
      <p:sp>
        <p:nvSpPr>
          <p:cNvPr id="61" name="Google Shape;61;p13"/>
          <p:cNvSpPr txBox="1"/>
          <p:nvPr/>
        </p:nvSpPr>
        <p:spPr>
          <a:xfrm>
            <a:off x="5572650" y="419275"/>
            <a:ext cx="13953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Step 3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Grab Right Side Scroll Bar, </a:t>
            </a:r>
            <a:r>
              <a:rPr b="1" lang="en">
                <a:solidFill>
                  <a:srgbClr val="FF0000"/>
                </a:solidFill>
              </a:rPr>
              <a:t>Move Down All The Way </a:t>
            </a:r>
            <a:r>
              <a:rPr b="1" lang="en"/>
              <a:t>Until You See “Easy Bridge” - Click Easy Bridge!</a:t>
            </a:r>
            <a:endParaRPr b="1"/>
          </a:p>
        </p:txBody>
      </p:sp>
      <p:sp>
        <p:nvSpPr>
          <p:cNvPr id="62" name="Google Shape;62;p13"/>
          <p:cNvSpPr txBox="1"/>
          <p:nvPr/>
        </p:nvSpPr>
        <p:spPr>
          <a:xfrm>
            <a:off x="79275" y="3220575"/>
            <a:ext cx="15735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Step 4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Now You’re In!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Click “Pearson Realize” on the Right!</a:t>
            </a:r>
            <a:endParaRPr b="1"/>
          </a:p>
        </p:txBody>
      </p:sp>
      <p:sp>
        <p:nvSpPr>
          <p:cNvPr id="63" name="Google Shape;63;p13"/>
          <p:cNvSpPr txBox="1"/>
          <p:nvPr/>
        </p:nvSpPr>
        <p:spPr>
          <a:xfrm>
            <a:off x="4500700" y="3220575"/>
            <a:ext cx="15171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Step 5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You Are Now in Your Pearson Book &amp; Class!</a:t>
            </a:r>
            <a:endParaRPr b="1"/>
          </a:p>
        </p:txBody>
      </p:sp>
      <p:cxnSp>
        <p:nvCxnSpPr>
          <p:cNvPr id="64" name="Google Shape;64;p13"/>
          <p:cNvCxnSpPr/>
          <p:nvPr/>
        </p:nvCxnSpPr>
        <p:spPr>
          <a:xfrm>
            <a:off x="6666975" y="880550"/>
            <a:ext cx="1998600" cy="1006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" name="Google Shape;65;p13"/>
          <p:cNvCxnSpPr/>
          <p:nvPr/>
        </p:nvCxnSpPr>
        <p:spPr>
          <a:xfrm flipH="1" rot="10800000">
            <a:off x="6680950" y="2110500"/>
            <a:ext cx="1593300" cy="30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" name="Google Shape;66;p13"/>
          <p:cNvCxnSpPr/>
          <p:nvPr/>
        </p:nvCxnSpPr>
        <p:spPr>
          <a:xfrm flipH="1" rot="10800000">
            <a:off x="1229975" y="3997450"/>
            <a:ext cx="2320200" cy="26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" name="Google Shape;67;p13"/>
          <p:cNvCxnSpPr/>
          <p:nvPr/>
        </p:nvCxnSpPr>
        <p:spPr>
          <a:xfrm flipH="1" rot="10800000">
            <a:off x="3326500" y="433175"/>
            <a:ext cx="1174200" cy="103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