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AB75A1-9D96-4B09-818D-0FDACC1F51C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268782-5873-42E3-8002-DA1715949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4419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DIRECTIONS:  Create a </a:t>
            </a:r>
            <a:r>
              <a:rPr lang="en-US" b="1" dirty="0" smtClean="0">
                <a:solidFill>
                  <a:srgbClr val="FFFF00"/>
                </a:solidFill>
              </a:rPr>
              <a:t>Google Doc </a:t>
            </a:r>
            <a:r>
              <a:rPr lang="en-US" b="1" dirty="0" smtClean="0">
                <a:solidFill>
                  <a:srgbClr val="FFFF00"/>
                </a:solidFill>
              </a:rPr>
              <a:t>that answers the questions and provides the images according to the directions for each of the following Renaissance personalities.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All answers must be in complete sentences to receive full credit.  All images must have a name/title to identify what they are.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You may work together and share your research, </a:t>
            </a:r>
            <a:r>
              <a:rPr lang="en-US" b="1" dirty="0" smtClean="0">
                <a:solidFill>
                  <a:srgbClr val="FFFF00"/>
                </a:solidFill>
              </a:rPr>
              <a:t>to complete the assignment to </a:t>
            </a:r>
            <a:r>
              <a:rPr lang="en-US" b="1" smtClean="0">
                <a:solidFill>
                  <a:srgbClr val="FFFF00"/>
                </a:solidFill>
              </a:rPr>
              <a:t>be submitted.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447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FIGURES OF THE RENAISSANCE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(1) Where </a:t>
            </a:r>
            <a:r>
              <a:rPr lang="en-US" dirty="0"/>
              <a:t>was he from &amp; when did he live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(2)  Identify his two following works below, indicating what they are called, what they show or represent &amp; when they were painted.</a:t>
            </a:r>
          </a:p>
          <a:p>
            <a:pPr marL="0" indent="0">
              <a:buNone/>
            </a:pPr>
            <a:r>
              <a:rPr lang="en-US" dirty="0" smtClean="0"/>
              <a:t>                (A)                                                    (B)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Sandro</a:t>
            </a:r>
            <a:r>
              <a:rPr lang="en-US" dirty="0" smtClean="0">
                <a:solidFill>
                  <a:srgbClr val="FFFF00"/>
                </a:solidFill>
              </a:rPr>
              <a:t> Botticelli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286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6927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(1)  Where </a:t>
            </a:r>
            <a:r>
              <a:rPr lang="en-US" dirty="0"/>
              <a:t>was he from &amp; when did he live?</a:t>
            </a:r>
          </a:p>
          <a:p>
            <a:pPr marL="0" indent="0">
              <a:buNone/>
            </a:pPr>
            <a:r>
              <a:rPr lang="en-US" dirty="0" smtClean="0"/>
              <a:t>(2)  Who is the person in </a:t>
            </a:r>
            <a:r>
              <a:rPr lang="en-US" i="1" dirty="0" smtClean="0">
                <a:solidFill>
                  <a:srgbClr val="FFFF00"/>
                </a:solidFill>
              </a:rPr>
              <a:t>The Portrait of a Man in a Turban</a:t>
            </a:r>
            <a:r>
              <a:rPr lang="en-US" dirty="0" smtClean="0"/>
              <a:t> shown below thought to be?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Jan van Eyck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72245"/>
            <a:ext cx="2961409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(3)  Van Eyck’s most famous work is called The </a:t>
            </a:r>
            <a:r>
              <a:rPr lang="en-US" dirty="0" err="1" smtClean="0"/>
              <a:t>Arnolfini</a:t>
            </a:r>
            <a:r>
              <a:rPr lang="en-US" dirty="0" smtClean="0"/>
              <a:t> Portrait.  Provide an image of this painting. </a:t>
            </a:r>
          </a:p>
          <a:p>
            <a:pPr marL="514350" indent="-514350">
              <a:buAutoNum type="arabicParenBoth" startAt="3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(4) What does it show? </a:t>
            </a:r>
          </a:p>
          <a:p>
            <a:pPr marL="514350" indent="-514350">
              <a:buAutoNum type="arabicParenBoth" startAt="3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(5) What is the curious oddity seen within this painting?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(6) It is recognized as one of the first paintings to use what kind of paint?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(7)  Where is the painting today?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Jan van Eyck</a:t>
            </a:r>
          </a:p>
        </p:txBody>
      </p:sp>
    </p:spTree>
    <p:extLst>
      <p:ext uri="{BB962C8B-B14F-4D97-AF65-F5344CB8AC3E}">
        <p14:creationId xmlns:p14="http://schemas.microsoft.com/office/powerpoint/2010/main" val="891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(1) Who was he?   Where was he born?  When did he live?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(2) What skill first made him famous?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(3) Why was the time during which he lived called the “Elizabethan Age?”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(4) How do Shakespeare’s works show Renaissance influence?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(5) Of what type are his most famous poems?  Describe.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William Shakespeare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(6) Provide images of/from THREE of his most famous </a:t>
            </a:r>
            <a:r>
              <a:rPr lang="en-US" dirty="0" smtClean="0"/>
              <a:t> plays.  Identify the names of the plays  that go with  each picture/image.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(7)  In what famous theatre in England were many of Shakespeare’s </a:t>
            </a:r>
            <a:r>
              <a:rPr lang="en-US" smtClean="0"/>
              <a:t>plays performed?  </a:t>
            </a:r>
            <a:r>
              <a:rPr lang="en-US" dirty="0" smtClean="0"/>
              <a:t>Provide an image.</a:t>
            </a:r>
          </a:p>
          <a:p>
            <a:pPr marL="514350" indent="-514350">
              <a:buAutoNum type="arabicParenBoth" startAt="7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(8)  What is the epitaph inscribed on Shakespeare’s grave stone at Holy Trinity Church?</a:t>
            </a:r>
            <a:endParaRPr lang="en-US" dirty="0"/>
          </a:p>
          <a:p>
            <a:pPr marL="514350" indent="-514350">
              <a:buAutoNum type="arabicParenBoth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William Shakespeare</a:t>
            </a:r>
          </a:p>
        </p:txBody>
      </p:sp>
    </p:spTree>
    <p:extLst>
      <p:ext uri="{BB962C8B-B14F-4D97-AF65-F5344CB8AC3E}">
        <p14:creationId xmlns:p14="http://schemas.microsoft.com/office/powerpoint/2010/main" val="21871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(1)  Who was he?  Where was he from?  When did he live?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(2)  What is his single most famous work?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(3)What is it about?  What was his purpose for writing it?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(4) Identify TWO main ideas or themes that are portrayed in this book.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Niccolo</a:t>
            </a:r>
            <a:r>
              <a:rPr lang="en-US" dirty="0" smtClean="0">
                <a:solidFill>
                  <a:srgbClr val="FFFF00"/>
                </a:solidFill>
              </a:rPr>
              <a:t> Machiavelli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 sure to label the people, questions &amp; letters for each of the answers on your document.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EXAMPLE: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Leonardo </a:t>
            </a:r>
            <a:r>
              <a:rPr lang="en-US" b="1" dirty="0" err="1" smtClean="0">
                <a:solidFill>
                  <a:srgbClr val="FFFF00"/>
                </a:solidFill>
              </a:rPr>
              <a:t>da</a:t>
            </a:r>
            <a:r>
              <a:rPr lang="en-US" b="1" dirty="0" smtClean="0">
                <a:solidFill>
                  <a:srgbClr val="FFFF00"/>
                </a:solidFill>
              </a:rPr>
              <a:t> Vinci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(image)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3.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4.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5.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a)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b)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>
                <a:solidFill>
                  <a:srgbClr val="FFFF00"/>
                </a:solidFill>
              </a:rPr>
              <a:t>Directions continued: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1)  Where was he from &amp; when did he live?</a:t>
            </a:r>
          </a:p>
          <a:p>
            <a:pPr marL="0" indent="0">
              <a:buNone/>
            </a:pPr>
            <a:r>
              <a:rPr lang="en-US" dirty="0" smtClean="0"/>
              <a:t>2) Why can he be described as a pioneer in human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anatomy &amp; biology?  </a:t>
            </a:r>
          </a:p>
          <a:p>
            <a:pPr marL="0" indent="0">
              <a:buNone/>
            </a:pPr>
            <a:r>
              <a:rPr lang="en-US" dirty="0" smtClean="0"/>
              <a:t> Provide a picture/image that verifies this and explain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what it is.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Why can he be called a “man ahead of his time?”</a:t>
            </a:r>
          </a:p>
          <a:p>
            <a:pPr marL="0" indent="0">
              <a:buNone/>
            </a:pPr>
            <a:r>
              <a:rPr lang="en-US" dirty="0" smtClean="0"/>
              <a:t>    Provide an image that verifies this &amp; explain what it is?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Explain why he can be accurately called a “Renaissance Man”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) Identify each of the images on the next slide including,    what it is/called, what it shows, when it was created &amp; where it is today: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Leonardo da Vinci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(A)                                  (B)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Leonardo da Vinci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478406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99177"/>
            <a:ext cx="573603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9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 Where was he from &amp; when did he live?</a:t>
            </a:r>
          </a:p>
          <a:p>
            <a:pPr marL="0" indent="0">
              <a:buNone/>
            </a:pPr>
            <a:r>
              <a:rPr lang="en-US" dirty="0" smtClean="0"/>
              <a:t>2)  Who were some of his most famous patrons?</a:t>
            </a:r>
          </a:p>
          <a:p>
            <a:pPr marL="0" indent="0">
              <a:buNone/>
            </a:pPr>
            <a:r>
              <a:rPr lang="en-US" dirty="0" smtClean="0"/>
              <a:t>3) Michelangelo believed his greatest  talent was sculpting, provide the image of his most famous sculpture…what is it?  Where is it found today?</a:t>
            </a:r>
          </a:p>
          <a:p>
            <a:pPr marL="0" indent="0">
              <a:buNone/>
            </a:pPr>
            <a:r>
              <a:rPr lang="en-US" dirty="0" smtClean="0"/>
              <a:t>4) Why he can be accurately called a Renaissance Man?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  Find one quote credited to Michelangelo about art.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6) </a:t>
            </a:r>
            <a:r>
              <a:rPr lang="en-US" dirty="0"/>
              <a:t>Identify each of the images on the next slide including, 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it is/called, what it </a:t>
            </a:r>
            <a:r>
              <a:rPr lang="en-US" dirty="0" smtClean="0"/>
              <a:t>shows, when it was created </a:t>
            </a:r>
            <a:r>
              <a:rPr lang="en-US" dirty="0"/>
              <a:t>&amp; where it is today: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Michelangelo </a:t>
            </a:r>
            <a:r>
              <a:rPr lang="en-US" dirty="0" err="1" smtClean="0">
                <a:solidFill>
                  <a:srgbClr val="FFFF00"/>
                </a:solidFill>
              </a:rPr>
              <a:t>Buonarroti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(A)                                                             (B)</a:t>
            </a:r>
          </a:p>
          <a:p>
            <a:pPr marL="514350" indent="-514350">
              <a:buAutoNum type="alphaUcParenBoth"/>
            </a:pPr>
            <a:endParaRPr lang="en-US" dirty="0" smtClean="0"/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AutoNum type="alphaUcParenBoth"/>
            </a:pPr>
            <a:endParaRPr lang="en-US" dirty="0" smtClean="0"/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AutoNum type="alphaUcParenBoth"/>
            </a:pPr>
            <a:endParaRPr lang="en-US" dirty="0" smtClean="0"/>
          </a:p>
          <a:p>
            <a:pPr marL="514350" indent="-514350">
              <a:buAutoNum type="alphaUcParenBoth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Michelangelo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498985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64768"/>
            <a:ext cx="2362200" cy="364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0886"/>
            <a:ext cx="3825875" cy="28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(D)                                                 (E)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Michelangelo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62696" cy="51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8582"/>
            <a:ext cx="4046466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1)  Where was he from &amp; when did he live?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 What is his most famous painting?</a:t>
            </a:r>
          </a:p>
          <a:p>
            <a:pPr marL="0" indent="0">
              <a:buNone/>
            </a:pPr>
            <a:r>
              <a:rPr lang="en-US" dirty="0" smtClean="0"/>
              <a:t>       Provide an image of 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 When did he paint it?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 Where is it currently located?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  Name at least TWO famous people who are shown in the scene.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Raphael Santi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 Where </a:t>
            </a:r>
            <a:r>
              <a:rPr lang="en-US" dirty="0"/>
              <a:t>was he from &amp; when did he live?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 Brunelleschi was the first major architect of the Renaissance.  Provide an image of his famous dome of the Santa Marie del Fiore Cathedral in Florence.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 Why is it so famous?</a:t>
            </a:r>
          </a:p>
          <a:p>
            <a:pPr marL="514350" indent="-514350">
              <a:buAutoNum type="arabicParenR" startAt="3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4)  He lost a commission to create the bronze doors of the Florence Baptistery to whom?  Provide an image of the doors.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Filippo Brunelleschi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860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FIGURES OF THE RENAISSANCE </vt:lpstr>
      <vt:lpstr>Directions continued:</vt:lpstr>
      <vt:lpstr>Leonardo da Vinci</vt:lpstr>
      <vt:lpstr>Leonardo da Vinci</vt:lpstr>
      <vt:lpstr>Michelangelo Buonarroti</vt:lpstr>
      <vt:lpstr>Michelangelo</vt:lpstr>
      <vt:lpstr>Michelangelo</vt:lpstr>
      <vt:lpstr>Raphael Santi</vt:lpstr>
      <vt:lpstr>Filippo Brunelleschi</vt:lpstr>
      <vt:lpstr>Sandro Botticelli</vt:lpstr>
      <vt:lpstr>Jan van Eyck</vt:lpstr>
      <vt:lpstr>Jan van Eyck</vt:lpstr>
      <vt:lpstr>William Shakespeare</vt:lpstr>
      <vt:lpstr>William Shakespeare</vt:lpstr>
      <vt:lpstr>Niccolo Machiavelli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OF THE RENAISSANCE</dc:title>
  <dc:creator>Bill</dc:creator>
  <cp:lastModifiedBy>Bill</cp:lastModifiedBy>
  <cp:revision>22</cp:revision>
  <dcterms:created xsi:type="dcterms:W3CDTF">2015-02-26T02:36:04Z</dcterms:created>
  <dcterms:modified xsi:type="dcterms:W3CDTF">2017-03-02T03:33:30Z</dcterms:modified>
</cp:coreProperties>
</file>