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38"/>
  </p:notesMasterIdLst>
  <p:sldIdLst>
    <p:sldId id="321" r:id="rId2"/>
    <p:sldId id="324" r:id="rId3"/>
    <p:sldId id="323" r:id="rId4"/>
    <p:sldId id="322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4" r:id="rId34"/>
    <p:sldId id="353" r:id="rId35"/>
    <p:sldId id="355" r:id="rId36"/>
    <p:sldId id="356" r:id="rId37"/>
  </p:sldIdLst>
  <p:sldSz cx="9144000" cy="6858000" type="screen4x3"/>
  <p:notesSz cx="6858000" cy="9144000"/>
  <p:custShowLst>
    <p:custShow name="Vowels and Consonants #1" id="0">
      <p:sldLst>
        <p:sld r:id="rId6"/>
        <p:sld r:id="rId10"/>
        <p:sld r:id="rId14"/>
        <p:sld r:id="rId20"/>
        <p:sld r:id="rId26"/>
        <p:sld r:id="rId7"/>
        <p:sld r:id="rId8"/>
        <p:sld r:id="rId9"/>
        <p:sld r:id="rId11"/>
        <p:sld r:id="rId12"/>
        <p:sld r:id="rId13"/>
        <p:sld r:id="rId15"/>
        <p:sld r:id="rId16"/>
        <p:sld r:id="rId17"/>
        <p:sld r:id="rId18"/>
        <p:sld r:id="rId19"/>
        <p:sld r:id="rId21"/>
        <p:sld r:id="rId22"/>
        <p:sld r:id="rId23"/>
        <p:sld r:id="rId24"/>
        <p:sld r:id="rId25"/>
        <p:sld r:id="rId27"/>
        <p:sld r:id="rId28"/>
        <p:sld r:id="rId29"/>
        <p:sld r:id="rId30"/>
        <p:sld r:id="rId31"/>
        <p:sld r:id="rId37"/>
      </p:sldLst>
    </p:custShow>
    <p:custShow name="Vowels and Consonants #2" id="1">
      <p:sldLst>
        <p:sld r:id="rId10"/>
        <p:sld r:id="rId26"/>
        <p:sld r:id="rId6"/>
        <p:sld r:id="rId20"/>
        <p:sld r:id="rId14"/>
        <p:sld r:id="rId27"/>
        <p:sld r:id="rId12"/>
        <p:sld r:id="rId13"/>
        <p:sld r:id="rId7"/>
        <p:sld r:id="rId22"/>
        <p:sld r:id="rId9"/>
        <p:sld r:id="rId11"/>
        <p:sld r:id="rId18"/>
        <p:sld r:id="rId15"/>
        <p:sld r:id="rId21"/>
        <p:sld r:id="rId31"/>
        <p:sld r:id="rId29"/>
        <p:sld r:id="rId30"/>
        <p:sld r:id="rId28"/>
        <p:sld r:id="rId8"/>
        <p:sld r:id="rId23"/>
        <p:sld r:id="rId19"/>
        <p:sld r:id="rId25"/>
        <p:sld r:id="rId16"/>
        <p:sld r:id="rId24"/>
        <p:sld r:id="rId17"/>
        <p:sld r:id="rId37"/>
      </p:sldLst>
    </p:custShow>
    <p:custShow name="Vowels and Consonants #3" id="2">
      <p:sldLst>
        <p:sld r:id="rId26"/>
        <p:sld r:id="rId6"/>
        <p:sld r:id="rId14"/>
        <p:sld r:id="rId20"/>
        <p:sld r:id="rId10"/>
        <p:sld r:id="rId13"/>
        <p:sld r:id="rId24"/>
        <p:sld r:id="rId18"/>
        <p:sld r:id="rId31"/>
        <p:sld r:id="rId28"/>
        <p:sld r:id="rId12"/>
        <p:sld r:id="rId22"/>
        <p:sld r:id="rId16"/>
        <p:sld r:id="rId30"/>
        <p:sld r:id="rId8"/>
        <p:sld r:id="rId9"/>
        <p:sld r:id="rId23"/>
        <p:sld r:id="rId21"/>
        <p:sld r:id="rId19"/>
        <p:sld r:id="rId29"/>
        <p:sld r:id="rId15"/>
        <p:sld r:id="rId25"/>
        <p:sld r:id="rId17"/>
        <p:sld r:id="rId11"/>
        <p:sld r:id="rId27"/>
        <p:sld r:id="rId7"/>
        <p:sld r:id="rId37"/>
      </p:sldLst>
    </p:custShow>
    <p:custShow name="Vowels and Consonants #4" id="3">
      <p:sldLst>
        <p:sld r:id="rId14"/>
        <p:sld r:id="rId26"/>
        <p:sld r:id="rId10"/>
        <p:sld r:id="rId6"/>
        <p:sld r:id="rId20"/>
        <p:sld r:id="rId8"/>
        <p:sld r:id="rId18"/>
        <p:sld r:id="rId27"/>
        <p:sld r:id="rId31"/>
        <p:sld r:id="rId12"/>
        <p:sld r:id="rId24"/>
        <p:sld r:id="rId22"/>
        <p:sld r:id="rId21"/>
        <p:sld r:id="rId23"/>
        <p:sld r:id="rId9"/>
        <p:sld r:id="rId17"/>
        <p:sld r:id="rId7"/>
        <p:sld r:id="rId30"/>
        <p:sld r:id="rId25"/>
        <p:sld r:id="rId28"/>
        <p:sld r:id="rId29"/>
        <p:sld r:id="rId19"/>
        <p:sld r:id="rId16"/>
        <p:sld r:id="rId11"/>
        <p:sld r:id="rId13"/>
        <p:sld r:id="rId15"/>
        <p:sld r:id="rId37"/>
      </p:sldLst>
    </p:custShow>
    <p:custShow name="Vowels and Consonants #5" id="4">
      <p:sldLst>
        <p:sld r:id="rId20"/>
        <p:sld r:id="rId6"/>
        <p:sld r:id="rId26"/>
        <p:sld r:id="rId10"/>
        <p:sld r:id="rId14"/>
        <p:sld r:id="rId18"/>
        <p:sld r:id="rId31"/>
        <p:sld r:id="rId22"/>
        <p:sld r:id="rId12"/>
        <p:sld r:id="rId9"/>
        <p:sld r:id="rId17"/>
        <p:sld r:id="rId7"/>
        <p:sld r:id="rId8"/>
        <p:sld r:id="rId21"/>
        <p:sld r:id="rId15"/>
        <p:sld r:id="rId25"/>
        <p:sld r:id="rId23"/>
        <p:sld r:id="rId19"/>
        <p:sld r:id="rId28"/>
        <p:sld r:id="rId24"/>
        <p:sld r:id="rId11"/>
        <p:sld r:id="rId13"/>
        <p:sld r:id="rId27"/>
        <p:sld r:id="rId29"/>
        <p:sld r:id="rId30"/>
        <p:sld r:id="rId16"/>
        <p:sld r:id="rId37"/>
      </p:sldLst>
    </p:custShow>
    <p:custShow name="Vowels, Consonants, Digraphs #1" id="5">
      <p:sldLst>
        <p:sld r:id="rId6"/>
        <p:sld r:id="rId10"/>
        <p:sld r:id="rId14"/>
        <p:sld r:id="rId20"/>
        <p:sld r:id="rId26"/>
        <p:sld r:id="rId7"/>
        <p:sld r:id="rId8"/>
        <p:sld r:id="rId9"/>
        <p:sld r:id="rId11"/>
        <p:sld r:id="rId12"/>
        <p:sld r:id="rId13"/>
        <p:sld r:id="rId15"/>
        <p:sld r:id="rId16"/>
        <p:sld r:id="rId17"/>
        <p:sld r:id="rId18"/>
        <p:sld r:id="rId19"/>
        <p:sld r:id="rId21"/>
        <p:sld r:id="rId22"/>
        <p:sld r:id="rId23"/>
        <p:sld r:id="rId24"/>
        <p:sld r:id="rId25"/>
        <p:sld r:id="rId27"/>
        <p:sld r:id="rId28"/>
        <p:sld r:id="rId29"/>
        <p:sld r:id="rId30"/>
        <p:sld r:id="rId31"/>
        <p:sld r:id="rId32"/>
        <p:sld r:id="rId33"/>
        <p:sld r:id="rId35"/>
        <p:sld r:id="rId34"/>
        <p:sld r:id="rId36"/>
        <p:sld r:id="rId37"/>
      </p:sldLst>
    </p:custShow>
    <p:custShow name="Vowels, Consonants, Digraphs #2" id="6">
      <p:sldLst>
        <p:sld r:id="rId10"/>
        <p:sld r:id="rId26"/>
        <p:sld r:id="rId6"/>
        <p:sld r:id="rId20"/>
        <p:sld r:id="rId14"/>
        <p:sld r:id="rId27"/>
        <p:sld r:id="rId12"/>
        <p:sld r:id="rId13"/>
        <p:sld r:id="rId7"/>
        <p:sld r:id="rId22"/>
        <p:sld r:id="rId9"/>
        <p:sld r:id="rId11"/>
        <p:sld r:id="rId18"/>
        <p:sld r:id="rId15"/>
        <p:sld r:id="rId21"/>
        <p:sld r:id="rId31"/>
        <p:sld r:id="rId29"/>
        <p:sld r:id="rId30"/>
        <p:sld r:id="rId28"/>
        <p:sld r:id="rId8"/>
        <p:sld r:id="rId23"/>
        <p:sld r:id="rId19"/>
        <p:sld r:id="rId25"/>
        <p:sld r:id="rId16"/>
        <p:sld r:id="rId24"/>
        <p:sld r:id="rId17"/>
        <p:sld r:id="rId36"/>
        <p:sld r:id="rId32"/>
        <p:sld r:id="rId34"/>
        <p:sld r:id="rId33"/>
        <p:sld r:id="rId35"/>
        <p:sld r:id="rId37"/>
      </p:sldLst>
    </p:custShow>
    <p:custShow name="Vowels, Consonants, and Digraphs #3" id="7">
      <p:sldLst>
        <p:sld r:id="rId26"/>
        <p:sld r:id="rId6"/>
        <p:sld r:id="rId14"/>
        <p:sld r:id="rId20"/>
        <p:sld r:id="rId10"/>
        <p:sld r:id="rId13"/>
        <p:sld r:id="rId24"/>
        <p:sld r:id="rId18"/>
        <p:sld r:id="rId31"/>
        <p:sld r:id="rId28"/>
        <p:sld r:id="rId12"/>
        <p:sld r:id="rId22"/>
        <p:sld r:id="rId16"/>
        <p:sld r:id="rId30"/>
        <p:sld r:id="rId8"/>
        <p:sld r:id="rId9"/>
        <p:sld r:id="rId23"/>
        <p:sld r:id="rId21"/>
        <p:sld r:id="rId19"/>
        <p:sld r:id="rId29"/>
        <p:sld r:id="rId15"/>
        <p:sld r:id="rId25"/>
        <p:sld r:id="rId17"/>
        <p:sld r:id="rId11"/>
        <p:sld r:id="rId27"/>
        <p:sld r:id="rId7"/>
        <p:sld r:id="rId35"/>
        <p:sld r:id="rId36"/>
        <p:sld r:id="rId32"/>
        <p:sld r:id="rId33"/>
        <p:sld r:id="rId34"/>
        <p:sld r:id="rId37"/>
      </p:sldLst>
    </p:custShow>
    <p:custShow name="Vowels, Consonants, and Digraphs #4" id="8">
      <p:sldLst>
        <p:sld r:id="rId14"/>
        <p:sld r:id="rId26"/>
        <p:sld r:id="rId10"/>
        <p:sld r:id="rId6"/>
        <p:sld r:id="rId20"/>
        <p:sld r:id="rId8"/>
        <p:sld r:id="rId18"/>
        <p:sld r:id="rId27"/>
        <p:sld r:id="rId31"/>
        <p:sld r:id="rId12"/>
        <p:sld r:id="rId24"/>
        <p:sld r:id="rId22"/>
        <p:sld r:id="rId21"/>
        <p:sld r:id="rId23"/>
        <p:sld r:id="rId9"/>
        <p:sld r:id="rId17"/>
        <p:sld r:id="rId7"/>
        <p:sld r:id="rId30"/>
        <p:sld r:id="rId25"/>
        <p:sld r:id="rId28"/>
        <p:sld r:id="rId29"/>
        <p:sld r:id="rId19"/>
        <p:sld r:id="rId16"/>
        <p:sld r:id="rId11"/>
        <p:sld r:id="rId13"/>
        <p:sld r:id="rId15"/>
        <p:sld r:id="rId33"/>
        <p:sld r:id="rId34"/>
        <p:sld r:id="rId35"/>
        <p:sld r:id="rId36"/>
        <p:sld r:id="rId32"/>
        <p:sld r:id="rId37"/>
      </p:sldLst>
    </p:custShow>
    <p:custShow name="Vowels, Consonants and Digraphs #5" id="9">
      <p:sldLst>
        <p:sld r:id="rId20"/>
        <p:sld r:id="rId6"/>
        <p:sld r:id="rId26"/>
        <p:sld r:id="rId10"/>
        <p:sld r:id="rId14"/>
        <p:sld r:id="rId18"/>
        <p:sld r:id="rId31"/>
        <p:sld r:id="rId22"/>
        <p:sld r:id="rId12"/>
        <p:sld r:id="rId9"/>
        <p:sld r:id="rId17"/>
        <p:sld r:id="rId7"/>
        <p:sld r:id="rId8"/>
        <p:sld r:id="rId21"/>
        <p:sld r:id="rId15"/>
        <p:sld r:id="rId25"/>
        <p:sld r:id="rId23"/>
        <p:sld r:id="rId19"/>
        <p:sld r:id="rId28"/>
        <p:sld r:id="rId24"/>
        <p:sld r:id="rId11"/>
        <p:sld r:id="rId13"/>
        <p:sld r:id="rId27"/>
        <p:sld r:id="rId29"/>
        <p:sld r:id="rId30"/>
        <p:sld r:id="rId16"/>
        <p:sld r:id="rId34"/>
        <p:sld r:id="rId35"/>
        <p:sld r:id="rId36"/>
        <p:sld r:id="rId33"/>
        <p:sld r:id="rId32"/>
        <p:sld r:id="rId37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B3"/>
    <a:srgbClr val="0072BC"/>
    <a:srgbClr val="002060"/>
    <a:srgbClr val="406E91"/>
    <a:srgbClr val="FFFF66"/>
    <a:srgbClr val="FFFFFF"/>
    <a:srgbClr val="7EA7D8"/>
    <a:srgbClr val="000000"/>
    <a:srgbClr val="F6F6F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 autoAdjust="0"/>
    <p:restoredTop sz="94702" autoAdjust="0"/>
  </p:normalViewPr>
  <p:slideViewPr>
    <p:cSldViewPr snapToGrid="0" showGuides="1">
      <p:cViewPr varScale="1">
        <p:scale>
          <a:sx n="74" d="100"/>
          <a:sy n="74" d="100"/>
        </p:scale>
        <p:origin x="91" y="134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91FC8-2A9A-4929-ACC2-4A97FEA27750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7D978-A0CB-4547-BE0F-FEF04EAFD3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569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7D978-A0CB-4547-BE0F-FEF04EAFD3E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09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C10B-AA5E-42A7-9BF2-C11540C2C79C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901-9071-4575-9166-137759D0AA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8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C10B-AA5E-42A7-9BF2-C11540C2C79C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901-9071-4575-9166-137759D0AA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79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C10B-AA5E-42A7-9BF2-C11540C2C79C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901-9071-4575-9166-137759D0AA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9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C10B-AA5E-42A7-9BF2-C11540C2C79C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901-9071-4575-9166-137759D0AA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001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C10B-AA5E-42A7-9BF2-C11540C2C79C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901-9071-4575-9166-137759D0AA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7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C10B-AA5E-42A7-9BF2-C11540C2C79C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901-9071-4575-9166-137759D0AA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4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C10B-AA5E-42A7-9BF2-C11540C2C79C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901-9071-4575-9166-137759D0AA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3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C10B-AA5E-42A7-9BF2-C11540C2C79C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901-9071-4575-9166-137759D0AA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6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C10B-AA5E-42A7-9BF2-C11540C2C79C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901-9071-4575-9166-137759D0AA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34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C10B-AA5E-42A7-9BF2-C11540C2C79C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901-9071-4575-9166-137759D0AA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6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C10B-AA5E-42A7-9BF2-C11540C2C79C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901-9071-4575-9166-137759D0AA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23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C10B-AA5E-42A7-9BF2-C11540C2C79C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901-9071-4575-9166-137759D0AA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6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C10B-AA5E-42A7-9BF2-C11540C2C79C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901-9071-4575-9166-137759D0AA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75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C10B-AA5E-42A7-9BF2-C11540C2C79C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901-9071-4575-9166-137759D0AA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28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C10B-AA5E-42A7-9BF2-C11540C2C79C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901-9071-4575-9166-137759D0AA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3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C10B-AA5E-42A7-9BF2-C11540C2C79C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901-9071-4575-9166-137759D0AA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6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C10B-AA5E-42A7-9BF2-C11540C2C79C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901-9071-4575-9166-137759D0AA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64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9C10B-AA5E-42A7-9BF2-C11540C2C79C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DC901-9071-4575-9166-137759D0AA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532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teacherspayteachers.com/Store/ABC-Gir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78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push dir="u"/>
      </p:transition>
    </mc:Choice>
    <mc:Fallback xmlns="">
      <p:transition spd="slow" advClick="0" advTm="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58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169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54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321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01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37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92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82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6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03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69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push dir="u"/>
      </p:transition>
    </mc:Choice>
    <mc:Fallback xmlns="">
      <p:transition spd="slow" advClick="0" advTm="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43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96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66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51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6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63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2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53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64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19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09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push dir="u"/>
      </p:transition>
    </mc:Choice>
    <mc:Fallback xmlns="">
      <p:transition spd="slow" advClick="0" advTm="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71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2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74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08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23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65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42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410" y="2296297"/>
            <a:ext cx="1487057" cy="157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push dir="u"/>
      </p:transition>
    </mc:Choice>
    <mc:Fallback xmlns="">
      <p:transition spd="slow" advClick="0" advTm="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7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013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62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581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81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</TotalTime>
  <Words>1</Words>
  <Application>Microsoft Office PowerPoint</Application>
  <PresentationFormat>On-screen Show (4:3)</PresentationFormat>
  <Paragraphs>1</Paragraphs>
  <Slides>36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  <vt:variant>
        <vt:lpstr>Custom Shows</vt:lpstr>
      </vt:variant>
      <vt:variant>
        <vt:i4>10</vt:i4>
      </vt:variant>
    </vt:vector>
  </HeadingPairs>
  <TitlesOfParts>
    <vt:vector size="51" baseType="lpstr">
      <vt:lpstr>Arial</vt:lpstr>
      <vt:lpstr>Bookman Old Style</vt:lpstr>
      <vt:lpstr>Calibri</vt:lpstr>
      <vt:lpstr>Rockwell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Vowels and Consonants #1</vt:lpstr>
      <vt:lpstr>Vowels and Consonants #2</vt:lpstr>
      <vt:lpstr>Vowels and Consonants #3</vt:lpstr>
      <vt:lpstr>Vowels and Consonants #4</vt:lpstr>
      <vt:lpstr>Vowels and Consonants #5</vt:lpstr>
      <vt:lpstr>Vowels, Consonants, Digraphs #1</vt:lpstr>
      <vt:lpstr>Vowels, Consonants, Digraphs #2</vt:lpstr>
      <vt:lpstr>Vowels, Consonants, and Digraphs #3</vt:lpstr>
      <vt:lpstr>Vowels, Consonants, and Digraphs #4</vt:lpstr>
      <vt:lpstr>Vowels, Consonants and Digraphs #5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Bmsbms</dc:creator>
  <cp:lastModifiedBy>Bmsbms</cp:lastModifiedBy>
  <cp:revision>83</cp:revision>
  <dcterms:created xsi:type="dcterms:W3CDTF">2016-07-19T03:26:58Z</dcterms:created>
  <dcterms:modified xsi:type="dcterms:W3CDTF">2017-04-02T21:03:56Z</dcterms:modified>
</cp:coreProperties>
</file>